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59" autoAdjust="0"/>
    <p:restoredTop sz="92749" autoAdjust="0"/>
  </p:normalViewPr>
  <p:slideViewPr>
    <p:cSldViewPr>
      <p:cViewPr varScale="1">
        <p:scale>
          <a:sx n="136" d="100"/>
          <a:sy n="136" d="100"/>
        </p:scale>
        <p:origin x="-18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21.03.2024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544555" y="555526"/>
            <a:ext cx="8064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rgbClr val="FFFF00"/>
                </a:solidFill>
                <a:latin typeface="Benelux" pitchFamily="2" charset="0"/>
              </a:rPr>
              <a:t>4-facher Advent</a:t>
            </a:r>
            <a:endParaRPr lang="de-DE" b="1" dirty="0" smtClean="0">
              <a:solidFill>
                <a:srgbClr val="FFFF00"/>
              </a:solidFill>
              <a:latin typeface="Benelux" pitchFamily="2" charset="0"/>
            </a:endParaRP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580559" y="2064968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FFFF00"/>
                </a:solidFill>
                <a:latin typeface="Benelux" pitchFamily="2" charset="0"/>
              </a:rPr>
              <a:t>Advent: Das verborgene Kommen Jesu</a:t>
            </a:r>
          </a:p>
          <a:p>
            <a:pPr marL="514350" lvl="0" indent="-514350">
              <a:buFontTx/>
              <a:buAutoNum type="arabicPeriod"/>
            </a:pPr>
            <a:r>
              <a:rPr lang="de-DE" sz="2800" b="1" dirty="0" smtClean="0">
                <a:solidFill>
                  <a:srgbClr val="FFFF00"/>
                </a:solidFill>
                <a:latin typeface="Benelux" pitchFamily="2" charset="0"/>
              </a:rPr>
              <a:t>Advent</a:t>
            </a:r>
            <a:r>
              <a:rPr lang="de-DE" sz="2800" b="1" dirty="0">
                <a:solidFill>
                  <a:srgbClr val="FFFF00"/>
                </a:solidFill>
                <a:latin typeface="Benelux" pitchFamily="2" charset="0"/>
              </a:rPr>
              <a:t>: Das verkannte Kommen </a:t>
            </a:r>
            <a:r>
              <a:rPr lang="de-DE" sz="2800" b="1" dirty="0" smtClean="0">
                <a:solidFill>
                  <a:srgbClr val="FFFF00"/>
                </a:solidFill>
                <a:latin typeface="Benelux" pitchFamily="2" charset="0"/>
              </a:rPr>
              <a:t>Jesu</a:t>
            </a:r>
          </a:p>
          <a:p>
            <a:pPr marL="514350" lvl="0" indent="-514350">
              <a:buFontTx/>
              <a:buAutoNum type="arabicPeriod"/>
            </a:pPr>
            <a:r>
              <a:rPr lang="de-DE" sz="2800" b="1" dirty="0" smtClean="0">
                <a:solidFill>
                  <a:srgbClr val="FFFF00"/>
                </a:solidFill>
                <a:latin typeface="Benelux" pitchFamily="2" charset="0"/>
              </a:rPr>
              <a:t>Advent: Das persönliche Kommen Jesu</a:t>
            </a:r>
          </a:p>
          <a:p>
            <a:pPr marL="514350" lvl="0" indent="-514350">
              <a:buFontTx/>
              <a:buAutoNum type="arabicPeriod"/>
            </a:pPr>
            <a:r>
              <a:rPr lang="de-DE" sz="2800" b="1" dirty="0" smtClean="0">
                <a:solidFill>
                  <a:srgbClr val="FFFF00"/>
                </a:solidFill>
                <a:latin typeface="Benelux" pitchFamily="2" charset="0"/>
              </a:rPr>
              <a:t>Advent: Das öffentliche </a:t>
            </a:r>
            <a:r>
              <a:rPr lang="de-DE" sz="2800" b="1" smtClean="0">
                <a:solidFill>
                  <a:srgbClr val="FFFF00"/>
                </a:solidFill>
                <a:latin typeface="Benelux" pitchFamily="2" charset="0"/>
              </a:rPr>
              <a:t>Kommen Jesu</a:t>
            </a:r>
            <a:endParaRPr lang="de-DE" sz="2800" b="1" dirty="0">
              <a:solidFill>
                <a:srgbClr val="FFFF00"/>
              </a:solidFill>
              <a:latin typeface="Benelux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95087" y="1301760"/>
            <a:ext cx="215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FF00"/>
                </a:solidFill>
              </a:rPr>
              <a:t>1. Mose </a:t>
            </a:r>
            <a:r>
              <a:rPr lang="de-DE" b="1" dirty="0" smtClean="0">
                <a:solidFill>
                  <a:srgbClr val="FFFF00"/>
                </a:solidFill>
              </a:rPr>
              <a:t>3,9; u.a. </a:t>
            </a:r>
            <a:endParaRPr lang="de-DE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45</cp:revision>
  <dcterms:created xsi:type="dcterms:W3CDTF">2020-10-11T13:50:12Z</dcterms:created>
  <dcterms:modified xsi:type="dcterms:W3CDTF">2024-03-21T10:39:20Z</dcterms:modified>
</cp:coreProperties>
</file>