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Lucida Sans Unicode" pitchFamily="32" charset="0"/>
        <a:cs typeface="Lucida Sans Unicode" pitchFamily="3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41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46" y="-9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-17002125" y="-11796713"/>
            <a:ext cx="22204363" cy="12490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</p:spTree>
    <p:extLst>
      <p:ext uri="{BB962C8B-B14F-4D97-AF65-F5344CB8AC3E}">
        <p14:creationId xmlns:p14="http://schemas.microsoft.com/office/powerpoint/2010/main" val="674395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130EF-1728-492F-9125-1886D10C3B3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827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C53C9-3C56-47FE-8726-310C9769EA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531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3513" y="347663"/>
            <a:ext cx="1941512" cy="458866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1" y="347663"/>
            <a:ext cx="5675313" cy="458866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83DC5-E9CC-41E6-B389-BEA43DF00B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87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99433-50B6-4F09-9536-22BF0622E4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83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882C7-136D-4EC0-9557-E2BF3DA0CF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15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1" y="1485901"/>
            <a:ext cx="3808413" cy="3450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485901"/>
            <a:ext cx="3808412" cy="3450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52393-14A3-468E-9AB8-FE4396AB97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98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988C3-4C09-4633-9F88-FE56FEA050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92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8FE57-4FAE-49A5-B671-E23EF2DAFD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859E7-A153-4D39-8E75-AE55C5DFF4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1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8F4B-CD12-4634-B5A9-80D8005761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337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DFAA4-1AED-40F0-9AA3-4363C1BDDD8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9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35001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347663"/>
            <a:ext cx="7769225" cy="1075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1"/>
            <a:ext cx="7769225" cy="3450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Klicken Sie, um die Formate des Gliederungstextes zu bearbeiten</a:t>
            </a:r>
          </a:p>
          <a:p>
            <a:pPr lvl="1"/>
            <a:r>
              <a:rPr lang="en-GB" altLang="de-DE" smtClean="0"/>
              <a:t>Zweite Gliederungsebene</a:t>
            </a:r>
          </a:p>
          <a:p>
            <a:pPr lvl="2"/>
            <a:r>
              <a:rPr lang="en-GB" altLang="de-DE" smtClean="0"/>
              <a:t>Dritte Gliederungsebene</a:t>
            </a:r>
          </a:p>
          <a:p>
            <a:pPr lvl="3"/>
            <a:r>
              <a:rPr lang="en-GB" altLang="de-DE" smtClean="0"/>
              <a:t>Vierte Gliederungsebene</a:t>
            </a:r>
          </a:p>
          <a:p>
            <a:pPr lvl="4"/>
            <a:r>
              <a:rPr lang="en-GB" altLang="de-DE" smtClean="0"/>
              <a:t>Fünfte Gliederungsebene</a:t>
            </a:r>
          </a:p>
          <a:p>
            <a:pPr lvl="4"/>
            <a:r>
              <a:rPr lang="en-GB" altLang="de-DE" smtClean="0"/>
              <a:t>Sechste Gliederungsebene</a:t>
            </a:r>
          </a:p>
          <a:p>
            <a:pPr lvl="4"/>
            <a:r>
              <a:rPr lang="en-GB" altLang="de-DE" smtClean="0"/>
              <a:t>Siebente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1" y="4686300"/>
            <a:ext cx="19018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1" y="4686300"/>
            <a:ext cx="28924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1" y="4686300"/>
            <a:ext cx="1901825" cy="34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16F4201-B039-480A-B1C3-9D8F9B2B2D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Lucida Sans Unicode" pitchFamily="32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Lucida Sans Unicode" pitchFamily="32" charset="0"/>
          <a:cs typeface="Lucida Sans Unicode" pitchFamily="32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cs typeface="Lucida Sans Unicode" pitchFamily="32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Lucida Sans Unicode" pitchFamily="32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Lucida Sans Unicode" pitchFamily="32" charset="0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Lucida Sans Unicode" pitchFamily="32" charset="0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Lucida Sans Unicode" pitchFamily="32" charset="0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628650"/>
            <a:ext cx="8280400" cy="8572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de-DE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>Der  heilige  Weg</a:t>
            </a:r>
            <a:r>
              <a:rPr lang="de-DE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/>
            </a:r>
            <a:br>
              <a:rPr lang="de-DE" sz="36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</a:br>
            <a:r>
              <a:rPr lang="de-DE" sz="28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nelux" charset="0"/>
                <a:ea typeface="+mj-ea"/>
              </a:rPr>
              <a:t>(Jes. 35)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78800" cy="2491979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2" charset="0"/>
              </a:rPr>
              <a:t>1.		Der heilige Weg ist verborgen im Wüstenweg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2" charset="0"/>
              </a:rPr>
              <a:t>2.		Der heilige Weg ist der Ausweg</a:t>
            </a:r>
            <a:endParaRPr lang="de-DE" altLang="de-DE" sz="2400" b="1" dirty="0">
              <a:solidFill>
                <a:schemeClr val="accent2">
                  <a:lumMod val="75000"/>
                </a:schemeClr>
              </a:solidFill>
              <a:latin typeface="Tahoma" pitchFamily="32" charset="0"/>
            </a:endParaRP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2" charset="0"/>
              </a:rPr>
              <a:t>3.		Der heilige Weg ist der Gehweg</a:t>
            </a:r>
          </a:p>
          <a:p>
            <a:pPr marL="0" indent="0" eaLnBrk="1" hangingPunct="1">
              <a:spcBef>
                <a:spcPts val="600"/>
              </a:spcBef>
              <a:buClr>
                <a:srgbClr val="FF0000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/>
            </a:pP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Tahoma" pitchFamily="32" charset="0"/>
              </a:rPr>
              <a:t>4.		Der heilige Weg ist der Heimweg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3074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Lucida Sans Unicode"/>
      </a:majorFont>
      <a:minorFont>
        <a:latin typeface="Times New Roman"/>
        <a:ea typeface=""/>
        <a:cs typeface="Lucida Sans Unicode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cs typeface="Lucida Sans Unicode" pitchFamily="32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5</Words>
  <Application>Microsoft Office PowerPoint</Application>
  <PresentationFormat>Bildschirmpräsentation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Times New Roman</vt:lpstr>
      <vt:lpstr>Lucida Sans Unicode</vt:lpstr>
      <vt:lpstr>Arial</vt:lpstr>
      <vt:lpstr>Benelux</vt:lpstr>
      <vt:lpstr>Tahoma</vt:lpstr>
      <vt:lpstr>Larissa</vt:lpstr>
      <vt:lpstr>Der  heilige  Weg (Jes. 35)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 Wartender begegnet Jesus (Luk. 2,25 – 35)</dc:title>
  <dc:creator>tkarker</dc:creator>
  <cp:lastModifiedBy>TK</cp:lastModifiedBy>
  <cp:revision>12</cp:revision>
  <cp:lastPrinted>1601-01-01T00:00:00Z</cp:lastPrinted>
  <dcterms:created xsi:type="dcterms:W3CDTF">2012-12-30T07:27:45Z</dcterms:created>
  <dcterms:modified xsi:type="dcterms:W3CDTF">2021-06-26T19:51:39Z</dcterms:modified>
</cp:coreProperties>
</file>