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-9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3E6F30-C681-442B-B324-3A47ED2BE100}" type="datetimeFigureOut">
              <a:rPr lang="de-DE"/>
              <a:pPr>
                <a:defRPr/>
              </a:pPr>
              <a:t>11.12.2022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EB4AD8-980A-44DD-AAC6-18C3A0A9F7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48F9-E1F8-4722-BF06-6200C383668D}" type="datetimeFigureOut">
              <a:rPr lang="de-DE"/>
              <a:pPr>
                <a:defRPr/>
              </a:pPr>
              <a:t>11.12.2022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5E73-9F9E-480B-B8DC-D7A5CBFBE6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72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274D-6289-43AF-9BE2-3890241B17DD}" type="datetimeFigureOut">
              <a:rPr lang="de-DE"/>
              <a:pPr>
                <a:defRPr/>
              </a:pPr>
              <a:t>11.12.2022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D070-EC25-461B-8EA4-5D75F106B3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95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8729-367E-42D8-8AFC-84D463E7546C}" type="datetimeFigureOut">
              <a:rPr lang="de-DE"/>
              <a:pPr>
                <a:defRPr/>
              </a:pPr>
              <a:t>11.12.2022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B3C3-AAF1-4880-941A-7816C74FED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27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7AD2-6291-4D94-ACCE-F56972A3D408}" type="datetimeFigureOut">
              <a:rPr lang="de-DE"/>
              <a:pPr>
                <a:defRPr/>
              </a:pPr>
              <a:t>11.12.2022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9D0F-802F-4332-AF2A-E1CE84AB3D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04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3746-64CF-48D9-BAB6-51273ECE03EF}" type="datetimeFigureOut">
              <a:rPr lang="de-DE"/>
              <a:pPr>
                <a:defRPr/>
              </a:pPr>
              <a:t>11.12.2022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E9AA-E982-4486-81AD-A696C76D84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39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1A43-2208-4080-99A3-B9827B0D9B31}" type="datetimeFigureOut">
              <a:rPr lang="de-DE"/>
              <a:pPr>
                <a:defRPr/>
              </a:pPr>
              <a:t>11.12.2022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E348-E7A4-4C8B-AB85-17E4B57472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D7B7B-C092-4ACC-8A8B-4B027E3FF1DD}" type="datetimeFigureOut">
              <a:rPr lang="de-DE"/>
              <a:pPr>
                <a:defRPr/>
              </a:pPr>
              <a:t>11.12.2022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3611-6A92-4F21-A5C0-71BB655165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16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844A-613B-46C9-B52C-6F88E7B1DDBB}" type="datetimeFigureOut">
              <a:rPr lang="de-DE"/>
              <a:pPr>
                <a:defRPr/>
              </a:pPr>
              <a:t>11.12.2022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3C7F-1417-4631-A507-AB91E5FA54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0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615E-D4E5-4B14-97B5-254624FB5D82}" type="datetimeFigureOut">
              <a:rPr lang="de-DE"/>
              <a:pPr>
                <a:defRPr/>
              </a:pPr>
              <a:t>11.12.2022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AF1A-5907-44E0-947A-8AFB651FB4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92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9904-3153-4834-8D4D-5621C89F9D7A}" type="datetimeFigureOut">
              <a:rPr lang="de-DE"/>
              <a:pPr>
                <a:defRPr/>
              </a:pPr>
              <a:t>11.12.2022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7D4F-65AD-4FDC-9209-89A62E3C0A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13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6594-A99C-44F4-9EBB-F070185DDEC1}" type="datetimeFigureOut">
              <a:rPr lang="de-DE"/>
              <a:pPr>
                <a:defRPr/>
              </a:pPr>
              <a:t>11.12.2022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1133C-79E5-44E0-8797-7F286FE57F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33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D74BD9-9874-412D-B266-AFD56FF796F4}" type="datetimeFigureOut">
              <a:rPr lang="de-DE"/>
              <a:pPr>
                <a:defRPr/>
              </a:pPr>
              <a:t>11.12.2022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68A494-7AFC-458E-AA9A-AEEF8E2BDE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09"/>
            <a:ext cx="8135938" cy="1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Eine unerhörte Adventsgottesdienststörung</a:t>
            </a: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.</a:t>
            </a:r>
            <a:r>
              <a:rPr lang="de-DE" altLang="de-DE" sz="24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400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  </a:t>
            </a:r>
            <a:r>
              <a:rPr lang="de-DE" altLang="de-DE" sz="2000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Lukas</a:t>
            </a: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1</a:t>
            </a: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,5 </a:t>
            </a: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– </a:t>
            </a: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25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5537" y="2301719"/>
            <a:ext cx="8424936" cy="175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charset="0"/>
                <a:ea typeface="Microsoft YaHei" charset="-122"/>
              </a:rPr>
              <a:t>Ein altes aber nicht verstaubtes Ehepaar</a:t>
            </a:r>
            <a:r>
              <a:rPr lang="de-DE" altLang="de-DE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charset="0"/>
                <a:ea typeface="Microsoft YaHei" charset="-122"/>
              </a:rPr>
              <a:t>.</a:t>
            </a:r>
            <a:endParaRPr lang="de-DE" altLang="de-DE" sz="2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Benelux" charset="0"/>
              <a:ea typeface="Microsoft YaHei" charset="-122"/>
            </a:endParaRP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charset="0"/>
                <a:ea typeface="Microsoft YaHei" charset="-122"/>
              </a:rPr>
              <a:t>Ein nicht erhörtes aber dann doch erhörtes Gebet</a:t>
            </a:r>
            <a:r>
              <a:rPr lang="de-DE" altLang="de-DE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charset="0"/>
                <a:ea typeface="Microsoft YaHei" charset="-122"/>
              </a:rPr>
              <a:t>.</a:t>
            </a:r>
            <a:endParaRPr lang="de-DE" altLang="de-DE" sz="2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Benelux" charset="0"/>
              <a:ea typeface="Microsoft YaHei" charset="-122"/>
            </a:endParaRP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charset="0"/>
                <a:ea typeface="Microsoft YaHei" charset="-122"/>
              </a:rPr>
              <a:t>Ein altes aber nicht unbrauchbares Ehepaar</a:t>
            </a:r>
            <a:r>
              <a:rPr lang="de-DE" altLang="de-DE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charset="0"/>
                <a:ea typeface="Microsoft YaHei" charset="-122"/>
              </a:rPr>
              <a:t>.</a:t>
            </a: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nelux" charset="0"/>
                <a:ea typeface="Microsoft YaHei" charset="-122"/>
              </a:rPr>
              <a:t>Eine Adventsstörung bringt Adventsklarheit.</a:t>
            </a:r>
            <a:r>
              <a:rPr lang="de-DE" alt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nelux" charset="0"/>
                <a:ea typeface="Microsoft YaHei" charset="-122"/>
              </a:rPr>
            </a:br>
            <a:r>
              <a:rPr lang="de-DE" altLang="de-DE" sz="800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800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</a:br>
            <a:endParaRPr lang="de-DE" altLang="de-DE" sz="2800" dirty="0">
              <a:solidFill>
                <a:srgbClr val="FFFF00"/>
              </a:solidFill>
              <a:latin typeface="Benelux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Bildschirmpräsentation (16:9)</PresentationFormat>
  <Paragraphs>6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TK</dc:creator>
  <cp:lastModifiedBy>TK</cp:lastModifiedBy>
  <cp:revision>24</cp:revision>
  <dcterms:created xsi:type="dcterms:W3CDTF">2021-06-09T05:46:38Z</dcterms:created>
  <dcterms:modified xsi:type="dcterms:W3CDTF">2022-12-11T07:34:02Z</dcterms:modified>
</cp:coreProperties>
</file>