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-102" y="-4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3E6F30-C681-442B-B324-3A47ED2BE100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EB4AD8-980A-44DD-AAC6-18C3A0A9F7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8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6BF695-27C6-456E-9D69-5695C0071C6E}" type="slidenum">
              <a:rPr lang="de-DE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>
              <a:solidFill>
                <a:srgbClr val="000000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22250" y="812800"/>
            <a:ext cx="709930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18213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6BF695-27C6-456E-9D69-5695C0071C6E}" type="slidenum">
              <a:rPr lang="de-DE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>
              <a:solidFill>
                <a:srgbClr val="000000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22250" y="812800"/>
            <a:ext cx="709930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18213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48F9-E1F8-4722-BF06-6200C383668D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5E73-9F9E-480B-B8DC-D7A5CBFBE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72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1274D-6289-43AF-9BE2-3890241B17DD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D070-EC25-461B-8EA4-5D75F106B3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95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8729-367E-42D8-8AFC-84D463E7546C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B3C3-AAF1-4880-941A-7816C74FED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27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7AD2-6291-4D94-ACCE-F56972A3D408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9D0F-802F-4332-AF2A-E1CE84AB3D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04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3746-64CF-48D9-BAB6-51273ECE03EF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E9AA-E982-4486-81AD-A696C76D84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3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41A43-2208-4080-99A3-B9827B0D9B31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E348-E7A4-4C8B-AB85-17E4B57472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4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7B7B-C092-4ACC-8A8B-4B027E3FF1DD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3611-6A92-4F21-A5C0-71BB655165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16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844A-613B-46C9-B52C-6F88E7B1DDBB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3C7F-1417-4631-A507-AB91E5FA5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615E-D4E5-4B14-97B5-254624FB5D82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AF1A-5907-44E0-947A-8AFB651FB4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92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9904-3153-4834-8D4D-5621C89F9D7A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7D4F-65AD-4FDC-9209-89A62E3C0A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13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06594-A99C-44F4-9EBB-F070185DDEC1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1133C-79E5-44E0-8797-7F286FE57F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3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D74BD9-9874-412D-B266-AFD56FF796F4}" type="datetimeFigureOut">
              <a:rPr lang="de-DE"/>
              <a:pPr>
                <a:defRPr/>
              </a:pPr>
              <a:t>17.12.2022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68A494-7AFC-458E-AA9A-AEEF8E2BDE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 txBox="1">
            <a:spLocks noChangeArrowheads="1"/>
          </p:cNvSpPr>
          <p:nvPr/>
        </p:nvSpPr>
        <p:spPr bwMode="auto">
          <a:xfrm>
            <a:off x="494627" y="411509"/>
            <a:ext cx="8135938" cy="1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4 </a:t>
            </a:r>
            <a:r>
              <a:rPr lang="de-DE" altLang="de-DE" sz="3200" b="1" dirty="0" err="1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Adventslicher</a:t>
            </a: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</a:t>
            </a:r>
            <a:r>
              <a:rPr lang="de-DE" altLang="de-DE" sz="24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endParaRPr lang="de-DE" altLang="de-DE" sz="3600" b="1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  <a:p>
            <a:pPr algn="ctr">
              <a:lnSpc>
                <a:spcPct val="93000"/>
              </a:lnSpc>
            </a:pP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Matthäus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11,2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–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6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92578" y="1401620"/>
            <a:ext cx="59856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>
                <a:solidFill>
                  <a:schemeClr val="bg1"/>
                </a:solidFill>
              </a:rPr>
              <a:t>2Als aber Johannes im Gefängnis von den Werken </a:t>
            </a:r>
            <a:r>
              <a:rPr lang="de-DE" dirty="0" smtClean="0">
                <a:solidFill>
                  <a:schemeClr val="bg1"/>
                </a:solidFill>
              </a:rPr>
              <a:t>Christi hörte</a:t>
            </a:r>
            <a:r>
              <a:rPr lang="de-DE" dirty="0">
                <a:solidFill>
                  <a:schemeClr val="bg1"/>
                </a:solidFill>
              </a:rPr>
              <a:t>, sandte er seine Jünger </a:t>
            </a:r>
          </a:p>
          <a:p>
            <a:pPr algn="just"/>
            <a:r>
              <a:rPr lang="de-DE" dirty="0">
                <a:solidFill>
                  <a:schemeClr val="bg1"/>
                </a:solidFill>
              </a:rPr>
              <a:t>3und ließ ihn fragen: Bist du es, der da kommen soll, oder sollen wir auf einen andern warten? </a:t>
            </a:r>
          </a:p>
          <a:p>
            <a:pPr algn="just"/>
            <a:r>
              <a:rPr lang="de-DE" dirty="0">
                <a:solidFill>
                  <a:schemeClr val="bg1"/>
                </a:solidFill>
              </a:rPr>
              <a:t>4Jesus antwortete und sprach zu ihnen: Geht hin und sagt Johannes wieder, was ihr hört und seht: </a:t>
            </a:r>
          </a:p>
          <a:p>
            <a:pPr algn="just"/>
            <a:r>
              <a:rPr lang="de-DE" dirty="0">
                <a:solidFill>
                  <a:schemeClr val="bg1"/>
                </a:solidFill>
              </a:rPr>
              <a:t>5Blinde sehen und Lahme gehen, Aussätzige werden rein und Taube hören, Tote stehen auf und Armen wird das Evangelium gepredigt; </a:t>
            </a:r>
          </a:p>
          <a:p>
            <a:pPr algn="just"/>
            <a:r>
              <a:rPr lang="de-DE" dirty="0">
                <a:solidFill>
                  <a:schemeClr val="bg1"/>
                </a:solidFill>
              </a:rPr>
              <a:t>6und </a:t>
            </a:r>
            <a:r>
              <a:rPr lang="de-DE" b="1" dirty="0">
                <a:solidFill>
                  <a:schemeClr val="bg1"/>
                </a:solidFill>
              </a:rPr>
              <a:t>selig ist, wer sich nicht an mir ärgert.</a:t>
            </a:r>
            <a:r>
              <a:rPr lang="de-DE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 txBox="1">
            <a:spLocks noChangeArrowheads="1"/>
          </p:cNvSpPr>
          <p:nvPr/>
        </p:nvSpPr>
        <p:spPr bwMode="auto">
          <a:xfrm>
            <a:off x="494627" y="411509"/>
            <a:ext cx="8135938" cy="1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4 </a:t>
            </a:r>
            <a:r>
              <a:rPr lang="de-DE" altLang="de-DE" sz="3200" b="1" dirty="0" err="1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Adventslicher</a:t>
            </a: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</a:t>
            </a:r>
            <a:r>
              <a:rPr lang="de-DE" altLang="de-DE" sz="24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endParaRPr lang="de-DE" altLang="de-DE" sz="3600" b="1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  <a:p>
            <a:pPr algn="ctr">
              <a:lnSpc>
                <a:spcPct val="93000"/>
              </a:lnSpc>
            </a:pP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Matthäus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11,2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–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6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61610" y="1761660"/>
            <a:ext cx="7758862" cy="175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Adventslicht: </a:t>
            </a:r>
            <a:r>
              <a:rPr lang="de-DE" altLang="de-DE" sz="2000" b="1" dirty="0" err="1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Wenns</a:t>
            </a: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dunkel wird, ist er nicht fern</a:t>
            </a: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</a:t>
            </a:r>
            <a:endParaRPr lang="de-DE" altLang="de-DE" sz="2000" b="1" dirty="0" smtClean="0">
              <a:solidFill>
                <a:schemeClr val="bg1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Adventslicht: Bring deine Zweifel vor den Herrn</a:t>
            </a: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</a:t>
            </a:r>
            <a:endParaRPr lang="de-DE" altLang="de-DE" sz="2000" b="1" dirty="0" smtClean="0">
              <a:solidFill>
                <a:schemeClr val="bg1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Adventslicht: Denn siehe, er wendet sie so gern</a:t>
            </a: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</a:t>
            </a:r>
            <a:endParaRPr lang="de-DE" altLang="de-DE" sz="2000" b="1" dirty="0" smtClean="0">
              <a:solidFill>
                <a:schemeClr val="bg1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Adventslicht: Lass alles </a:t>
            </a:r>
            <a:r>
              <a:rPr lang="de-DE" altLang="de-DE" sz="2000" b="1" dirty="0" err="1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fahr‘n</a:t>
            </a: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, für diesen Stern</a:t>
            </a: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.</a:t>
            </a:r>
            <a: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20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8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800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</a:br>
            <a:endParaRPr lang="de-DE" altLang="de-DE" sz="2800" dirty="0">
              <a:solidFill>
                <a:srgbClr val="FFFF00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3801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Bildschirmpräsentation (16:9)</PresentationFormat>
  <Paragraphs>15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TK</dc:creator>
  <cp:lastModifiedBy>TK</cp:lastModifiedBy>
  <cp:revision>28</cp:revision>
  <dcterms:created xsi:type="dcterms:W3CDTF">2021-06-09T05:46:38Z</dcterms:created>
  <dcterms:modified xsi:type="dcterms:W3CDTF">2022-12-17T10:23:36Z</dcterms:modified>
</cp:coreProperties>
</file>