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4" r:id="rId4"/>
  </p:sldIdLst>
  <p:sldSz cx="9144000" cy="5143500" type="screen16x9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F20EF2"/>
    <a:srgbClr val="FF0066"/>
    <a:srgbClr val="F41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718" autoAdjust="0"/>
  </p:normalViewPr>
  <p:slideViewPr>
    <p:cSldViewPr showGuides="1">
      <p:cViewPr varScale="1">
        <p:scale>
          <a:sx n="113" d="100"/>
          <a:sy n="113" d="100"/>
        </p:scale>
        <p:origin x="-108" y="-516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0" y="25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409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1853491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C9EC-0B1F-4F27-B6EC-BBD59F11C0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46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0DD1-F009-4758-BFD1-968E770F62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3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3513" y="347663"/>
            <a:ext cx="1941512" cy="458866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1" y="347663"/>
            <a:ext cx="5675313" cy="458866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900E9-8B90-4AD3-82E7-1D2C2AD58B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31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630D-CBA8-4B1A-9FBB-0329FCE15E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1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3C66-278B-4AF4-AA77-E71EE15880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1" y="1485901"/>
            <a:ext cx="3808413" cy="34504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485901"/>
            <a:ext cx="3808412" cy="34504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B38A-A194-427F-95C2-C175C8401D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67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45AF-A124-4863-B17D-E1E502B4AC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03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68CF1-FF11-4A07-BDA4-ABB08CD898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00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6F01C-2AB7-442F-9349-26B6CA3E90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41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954B-4B1A-40F4-BD59-41114CEA82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26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2302-0378-4EE5-AD75-0270EB08D8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43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347663"/>
            <a:ext cx="7769225" cy="107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1"/>
            <a:ext cx="7769225" cy="345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1" y="4686300"/>
            <a:ext cx="1901825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pitchFamily="3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4686300"/>
            <a:ext cx="2892425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pitchFamily="3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686300"/>
            <a:ext cx="1901825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pitchFamily="32" charset="0"/>
              </a:defRPr>
            </a:lvl1pPr>
          </a:lstStyle>
          <a:p>
            <a:pPr>
              <a:defRPr/>
            </a:pPr>
            <a:fld id="{E1951B44-82A3-4265-843C-231FE6CD26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Lucida Sans Unicode" pitchFamily="32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Lucida Sans Unicode" pitchFamily="32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pitchFamily="32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pitchFamily="32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2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2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19113"/>
            <a:ext cx="8280400" cy="75604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>Fürwahr . . . </a:t>
            </a:r>
            <a:r>
              <a:rPr lang="de-DE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/>
            </a:r>
            <a:br>
              <a:rPr lang="de-DE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</a:br>
            <a:endParaRPr lang="de-DE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nelux" charset="0"/>
              <a:ea typeface="+mj-ea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531" y="1329663"/>
            <a:ext cx="3494937" cy="341643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53814" y="428443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Matthias Grunewald:</a:t>
            </a:r>
          </a:p>
          <a:p>
            <a:r>
              <a:rPr lang="de-D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Isenheimer Altar 1512-1516</a:t>
            </a:r>
            <a:endParaRPr lang="de-DE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699542"/>
            <a:ext cx="8280400" cy="1296144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>Durch Spott und Hohn zur </a:t>
            </a:r>
            <a:r>
              <a:rPr lang="de-DE" sz="3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>Ehrenkron</a:t>
            </a:r>
            <a:r>
              <a:rPr lang="de-DE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/>
            </a:r>
            <a:br>
              <a:rPr lang="de-DE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</a:br>
            <a:r>
              <a:rPr lang="de-DE" sz="2800" dirty="0" smtClean="0">
                <a:solidFill>
                  <a:srgbClr val="FF0000"/>
                </a:solidFill>
                <a:latin typeface="Benelux" charset="0"/>
                <a:ea typeface="+mj-ea"/>
              </a:rPr>
              <a:t>Jesaja </a:t>
            </a:r>
            <a:r>
              <a:rPr lang="de-DE" sz="2800" dirty="0" smtClean="0">
                <a:solidFill>
                  <a:srgbClr val="FF0000"/>
                </a:solidFill>
                <a:latin typeface="Benelux" charset="0"/>
                <a:ea typeface="+mj-ea"/>
              </a:rPr>
              <a:t>53</a:t>
            </a:r>
            <a:endParaRPr lang="de-DE" sz="2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nelux" charset="0"/>
              <a:ea typeface="+mj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1385664" y="2211710"/>
            <a:ext cx="6372671" cy="1764085"/>
          </a:xfrm>
        </p:spPr>
        <p:txBody>
          <a:bodyPr anchor="ctr"/>
          <a:lstStyle/>
          <a:p>
            <a:pPr marL="514350" indent="-514350" algn="just" eaLnBrk="1" hangingPunct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AutoNum type="arabicPeriod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DE" alt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elux" pitchFamily="2" charset="0"/>
                <a:ea typeface="Verdana" pitchFamily="34" charset="0"/>
                <a:cs typeface="Verdana" pitchFamily="34" charset="0"/>
              </a:rPr>
              <a:t>Hinab durch Spott und Hohn</a:t>
            </a:r>
          </a:p>
          <a:p>
            <a:pPr marL="514350" indent="-514350" algn="just" eaLnBrk="1" hangingPunct="1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AutoNum type="arabicPeriod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DE" alt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elux" pitchFamily="2" charset="0"/>
                <a:ea typeface="Verdana" pitchFamily="34" charset="0"/>
                <a:cs typeface="Verdana" pitchFamily="34" charset="0"/>
              </a:rPr>
              <a:t>Hinauf zur </a:t>
            </a:r>
            <a:r>
              <a:rPr lang="de-DE" altLang="de-DE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elux" pitchFamily="2" charset="0"/>
                <a:ea typeface="Verdana" pitchFamily="34" charset="0"/>
                <a:cs typeface="Verdana" pitchFamily="34" charset="0"/>
              </a:rPr>
              <a:t>Ehrekron</a:t>
            </a:r>
            <a:endParaRPr lang="de-DE" altLang="de-DE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nelux" pitchFamily="2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267494"/>
            <a:ext cx="8280400" cy="122413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3200" b="1" u="sng" dirty="0" smtClean="0">
                <a:solidFill>
                  <a:srgbClr val="FF0000"/>
                </a:solidFill>
                <a:latin typeface="Benelux" charset="0"/>
                <a:ea typeface="+mj-ea"/>
              </a:rPr>
              <a:t>Er trug unsere Krankheit, Schmerzen, Sünde … </a:t>
            </a:r>
            <a:endParaRPr lang="de-DE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nelux" charset="0"/>
              <a:ea typeface="+mj-ea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79661"/>
            <a:ext cx="4289068" cy="297075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95536" y="401191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Luzerner Brückenzyklus Hofbrücke Bild </a:t>
            </a:r>
            <a:r>
              <a:rPr lang="de-D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112: Christus </a:t>
            </a:r>
            <a:r>
              <a:rPr lang="de-D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der Kelter</a:t>
            </a:r>
          </a:p>
          <a:p>
            <a:r>
              <a:rPr lang="de-D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1525-1580</a:t>
            </a:r>
            <a:endParaRPr lang="de-DE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07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5" grpId="0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pitchFamily="32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Bildschirmpräsentation (16:9)</PresentationFormat>
  <Paragraphs>9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Fürwahr . . .  </vt:lpstr>
      <vt:lpstr>Durch Spott und Hohn zur Ehrenkron Jesaja 53</vt:lpstr>
      <vt:lpstr>Er trug unsere Krankheit, Schmerzen, Sünde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 Wartender begegnet Jesus (Luk. 2,25 – 35)</dc:title>
  <dc:creator>tkarker</dc:creator>
  <cp:lastModifiedBy>TK</cp:lastModifiedBy>
  <cp:revision>44</cp:revision>
  <cp:lastPrinted>1601-01-01T00:00:00Z</cp:lastPrinted>
  <dcterms:created xsi:type="dcterms:W3CDTF">2012-12-30T07:27:45Z</dcterms:created>
  <dcterms:modified xsi:type="dcterms:W3CDTF">2024-03-07T21:24:13Z</dcterms:modified>
</cp:coreProperties>
</file>