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1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  <p:sldMasterId id="2147483739" r:id="rId8"/>
    <p:sldMasterId id="2147483752" r:id="rId9"/>
    <p:sldMasterId id="2147483765" r:id="rId10"/>
    <p:sldMasterId id="2147483778" r:id="rId11"/>
    <p:sldMasterId id="2147483791" r:id="rId12"/>
  </p:sldMasterIdLst>
  <p:notesMasterIdLst>
    <p:notesMasterId r:id="rId14"/>
  </p:notesMasterIdLst>
  <p:sldIdLst>
    <p:sldId id="256" r:id="rId13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-84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PlaceHolder 1"/>
          <p:cNvSpPr>
            <a:spLocks noGrp="1"/>
          </p:cNvSpPr>
          <p:nvPr>
            <p:ph type="hd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497" name="PlaceHolder 2"/>
          <p:cNvSpPr>
            <a:spLocks noGrp="1"/>
          </p:cNvSpPr>
          <p:nvPr>
            <p:ph type="dt"/>
          </p:nvPr>
        </p:nvSpPr>
        <p:spPr>
          <a:xfrm>
            <a:off x="3884760" y="0"/>
            <a:ext cx="29718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49F3C9CC-0433-46A6-BAB9-3EF48FD92CC2}" type="datetime1">
              <a:rPr lang="de-DE" sz="1200" b="0" strike="noStrike" spc="-1">
                <a:solidFill>
                  <a:srgbClr val="000000"/>
                </a:solidFill>
                <a:latin typeface="Calibri"/>
              </a:rPr>
              <a:t>03.07.2021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498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380880" y="685800"/>
            <a:ext cx="6095880" cy="3429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Folie mittels Klicken verschieben</a:t>
            </a:r>
          </a:p>
        </p:txBody>
      </p:sp>
      <p:sp>
        <p:nvSpPr>
          <p:cNvPr id="499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000000"/>
                </a:solidFill>
                <a:latin typeface="Calibri"/>
              </a:rPr>
              <a:t>Textmasterformat bearbeiten</a:t>
            </a:r>
            <a:endParaRPr lang="de-DE" sz="1200" b="0" strike="noStrike" spc="-1">
              <a:latin typeface="Arial"/>
            </a:endParaRPr>
          </a:p>
          <a:p>
            <a:pPr marL="457200" lvl="1">
              <a:lnSpc>
                <a:spcPct val="100000"/>
              </a:lnSpc>
            </a:pPr>
            <a:r>
              <a:rPr lang="de-DE" sz="1200" b="0" strike="noStrike" spc="-1">
                <a:solidFill>
                  <a:srgbClr val="000000"/>
                </a:solidFill>
                <a:latin typeface="Calibri"/>
              </a:rPr>
              <a:t>Zweite Ebene</a:t>
            </a:r>
            <a:endParaRPr lang="de-DE" sz="1200" b="0" strike="noStrike" spc="-1">
              <a:latin typeface="Arial"/>
            </a:endParaRPr>
          </a:p>
          <a:p>
            <a:pPr marL="914400" lvl="2">
              <a:lnSpc>
                <a:spcPct val="100000"/>
              </a:lnSpc>
            </a:pPr>
            <a:r>
              <a:rPr lang="de-DE" sz="1200" b="0" strike="noStrike" spc="-1">
                <a:solidFill>
                  <a:srgbClr val="000000"/>
                </a:solidFill>
                <a:latin typeface="Calibri"/>
              </a:rPr>
              <a:t>Dritte Ebene</a:t>
            </a:r>
            <a:endParaRPr lang="de-DE" sz="1200" b="0" strike="noStrike" spc="-1">
              <a:latin typeface="Arial"/>
            </a:endParaRPr>
          </a:p>
          <a:p>
            <a:pPr marL="1371600" lvl="3">
              <a:lnSpc>
                <a:spcPct val="100000"/>
              </a:lnSpc>
            </a:pPr>
            <a:r>
              <a:rPr lang="de-DE" sz="1200" b="0" strike="noStrike" spc="-1">
                <a:solidFill>
                  <a:srgbClr val="000000"/>
                </a:solidFill>
                <a:latin typeface="Calibri"/>
              </a:rPr>
              <a:t>Vierte Ebene</a:t>
            </a:r>
            <a:endParaRPr lang="de-DE" sz="1200" b="0" strike="noStrike" spc="-1">
              <a:latin typeface="Arial"/>
            </a:endParaRPr>
          </a:p>
          <a:p>
            <a:pPr marL="1828800" lvl="4">
              <a:lnSpc>
                <a:spcPct val="100000"/>
              </a:lnSpc>
            </a:pPr>
            <a:r>
              <a:rPr lang="de-DE" sz="12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  <a:endParaRPr lang="de-DE" sz="1200" b="0" strike="noStrike" spc="-1">
              <a:latin typeface="Arial"/>
            </a:endParaRPr>
          </a:p>
        </p:txBody>
      </p:sp>
      <p:sp>
        <p:nvSpPr>
          <p:cNvPr id="500" name="PlaceHolder 5"/>
          <p:cNvSpPr>
            <a:spLocks noGrp="1"/>
          </p:cNvSpPr>
          <p:nvPr>
            <p:ph type="ftr"/>
          </p:nvPr>
        </p:nvSpPr>
        <p:spPr>
          <a:xfrm>
            <a:off x="0" y="8685360"/>
            <a:ext cx="2971800" cy="4572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501" name="PlaceHolder 6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800" cy="4572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58E131A-D43B-4DCC-9EDC-36CACCB78C89}" type="slidenum">
              <a:rPr lang="de-DE" sz="1200" b="0" strike="noStrike" spc="-1">
                <a:solidFill>
                  <a:srgbClr val="000000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7850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TextShape 1"/>
          <p:cNvSpPr txBox="1"/>
          <p:nvPr/>
        </p:nvSpPr>
        <p:spPr>
          <a:xfrm>
            <a:off x="3884760" y="868536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16CDBEB9-758A-4C7B-8064-DE2608DBE6D1}" type="slidenum">
              <a:rPr lang="de-DE" sz="1200" b="0" strike="noStrike" spc="-1">
                <a:solidFill>
                  <a:srgbClr val="000000"/>
                </a:solidFill>
                <a:latin typeface="Calibri"/>
              </a:rPr>
              <a:t>1</a:t>
            </a:fld>
            <a:endParaRPr lang="de-DE" sz="1200" b="0" strike="noStrike" spc="-1">
              <a:latin typeface="Arial"/>
            </a:endParaRPr>
          </a:p>
        </p:txBody>
      </p:sp>
      <p:sp>
        <p:nvSpPr>
          <p:cNvPr id="50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prstGeom prst="rect">
            <a:avLst/>
          </a:prstGeom>
        </p:spPr>
      </p:sp>
      <p:sp>
        <p:nvSpPr>
          <p:cNvPr id="507" name="PlaceHolder 3"/>
          <p:cNvSpPr>
            <a:spLocks noGrp="1"/>
          </p:cNvSpPr>
          <p:nvPr>
            <p:ph type="body"/>
          </p:nvPr>
        </p:nvSpPr>
        <p:spPr>
          <a:xfrm>
            <a:off x="685440" y="4343400"/>
            <a:ext cx="5487120" cy="411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4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79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4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48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5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5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52" name="PlaceHolder 4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5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5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56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59" name="PlaceHolder 3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6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6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63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64" name="PlaceHolder 5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6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67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68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69" name="PlaceHolder 5"/>
          <p:cNvSpPr>
            <a:spLocks noGrp="1"/>
          </p:cNvSpPr>
          <p:nvPr>
            <p:ph type="body"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70" name="PlaceHolder 6"/>
          <p:cNvSpPr>
            <a:spLocks noGrp="1"/>
          </p:cNvSpPr>
          <p:nvPr>
            <p:ph type="body"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71" name="PlaceHolder 7"/>
          <p:cNvSpPr>
            <a:spLocks noGrp="1"/>
          </p:cNvSpPr>
          <p:nvPr>
            <p:ph type="body"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7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8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8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8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79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8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8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90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9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9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94" name="PlaceHolder 4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9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9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98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0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01" name="PlaceHolder 3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0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0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05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06" name="PlaceHolder 5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09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10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11" name="PlaceHolder 5"/>
          <p:cNvSpPr>
            <a:spLocks noGrp="1"/>
          </p:cNvSpPr>
          <p:nvPr>
            <p:ph type="body"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12" name="PlaceHolder 6"/>
          <p:cNvSpPr>
            <a:spLocks noGrp="1"/>
          </p:cNvSpPr>
          <p:nvPr>
            <p:ph type="body"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13" name="PlaceHolder 7"/>
          <p:cNvSpPr>
            <a:spLocks noGrp="1"/>
          </p:cNvSpPr>
          <p:nvPr>
            <p:ph type="body"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2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2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2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79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2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3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31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3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35" name="PlaceHolder 4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3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3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39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42" name="PlaceHolder 3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4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4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46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47" name="PlaceHolder 5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4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50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51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52" name="PlaceHolder 5"/>
          <p:cNvSpPr>
            <a:spLocks noGrp="1"/>
          </p:cNvSpPr>
          <p:nvPr>
            <p:ph type="body"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53" name="PlaceHolder 6"/>
          <p:cNvSpPr>
            <a:spLocks noGrp="1"/>
          </p:cNvSpPr>
          <p:nvPr>
            <p:ph type="body"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54" name="PlaceHolder 7"/>
          <p:cNvSpPr>
            <a:spLocks noGrp="1"/>
          </p:cNvSpPr>
          <p:nvPr>
            <p:ph type="body"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6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6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79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7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7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72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7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7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76" name="PlaceHolder 4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7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7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80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8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83" name="PlaceHolder 3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8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8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87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88" name="PlaceHolder 5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9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91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92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93" name="PlaceHolder 5"/>
          <p:cNvSpPr>
            <a:spLocks noGrp="1"/>
          </p:cNvSpPr>
          <p:nvPr>
            <p:ph type="body"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94" name="PlaceHolder 6"/>
          <p:cNvSpPr>
            <a:spLocks noGrp="1"/>
          </p:cNvSpPr>
          <p:nvPr>
            <p:ph type="body"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95" name="PlaceHolder 7"/>
          <p:cNvSpPr>
            <a:spLocks noGrp="1"/>
          </p:cNvSpPr>
          <p:nvPr>
            <p:ph type="body"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79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79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20" name="PlaceHolder 6"/>
          <p:cNvSpPr>
            <a:spLocks noGrp="1"/>
          </p:cNvSpPr>
          <p:nvPr>
            <p:ph type="body"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21" name="PlaceHolder 7"/>
          <p:cNvSpPr>
            <a:spLocks noGrp="1"/>
          </p:cNvSpPr>
          <p:nvPr>
            <p:ph type="body"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79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61" name="PlaceHolder 6"/>
          <p:cNvSpPr>
            <a:spLocks noGrp="1"/>
          </p:cNvSpPr>
          <p:nvPr>
            <p:ph type="body"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62" name="PlaceHolder 7"/>
          <p:cNvSpPr>
            <a:spLocks noGrp="1"/>
          </p:cNvSpPr>
          <p:nvPr>
            <p:ph type="body"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79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97" name="PlaceHolder 5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79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 type="body"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03" name="PlaceHolder 6"/>
          <p:cNvSpPr>
            <a:spLocks noGrp="1"/>
          </p:cNvSpPr>
          <p:nvPr>
            <p:ph type="body"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04" name="PlaceHolder 7"/>
          <p:cNvSpPr>
            <a:spLocks noGrp="1"/>
          </p:cNvSpPr>
          <p:nvPr>
            <p:ph type="body"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79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25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29" name="PlaceHolder 4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33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41" name="PlaceHolder 5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4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46" name="PlaceHolder 5"/>
          <p:cNvSpPr>
            <a:spLocks noGrp="1"/>
          </p:cNvSpPr>
          <p:nvPr>
            <p:ph type="body"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47" name="PlaceHolder 6"/>
          <p:cNvSpPr>
            <a:spLocks noGrp="1"/>
          </p:cNvSpPr>
          <p:nvPr>
            <p:ph type="body"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48" name="PlaceHolder 7"/>
          <p:cNvSpPr>
            <a:spLocks noGrp="1"/>
          </p:cNvSpPr>
          <p:nvPr>
            <p:ph type="body"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79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65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6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69" name="PlaceHolder 4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80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81" name="PlaceHolder 5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8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86" name="PlaceHolder 5"/>
          <p:cNvSpPr>
            <a:spLocks noGrp="1"/>
          </p:cNvSpPr>
          <p:nvPr>
            <p:ph type="body"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87" name="PlaceHolder 6"/>
          <p:cNvSpPr>
            <a:spLocks noGrp="1"/>
          </p:cNvSpPr>
          <p:nvPr>
            <p:ph type="body"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88" name="PlaceHolder 7"/>
          <p:cNvSpPr>
            <a:spLocks noGrp="1"/>
          </p:cNvSpPr>
          <p:nvPr>
            <p:ph type="body"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0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79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0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0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06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0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0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10" name="PlaceHolder 4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1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14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17" name="PlaceHolder 3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924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2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21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22" name="PlaceHolder 5"/>
          <p:cNvSpPr>
            <a:spLocks noGrp="1"/>
          </p:cNvSpPr>
          <p:nvPr>
            <p:ph type="body"/>
          </p:nvPr>
        </p:nvSpPr>
        <p:spPr>
          <a:xfrm>
            <a:off x="4674240" y="2761200"/>
            <a:ext cx="40158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25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26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27" name="PlaceHolder 5"/>
          <p:cNvSpPr>
            <a:spLocks noGrp="1"/>
          </p:cNvSpPr>
          <p:nvPr>
            <p:ph type="body"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28" name="PlaceHolder 6"/>
          <p:cNvSpPr>
            <a:spLocks noGrp="1"/>
          </p:cNvSpPr>
          <p:nvPr>
            <p:ph type="body"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29" name="PlaceHolder 7"/>
          <p:cNvSpPr>
            <a:spLocks noGrp="1"/>
          </p:cNvSpPr>
          <p:nvPr>
            <p:ph type="body"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3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600" cy="85716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Titelmasterformat durch Klicken bearbeiten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600" cy="33944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Textmasterformat bearbeiten</a:t>
            </a:r>
            <a:endParaRPr lang="de-DE" sz="3200" b="0" strike="noStrike" spc="-1"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Zweite Ebene</a:t>
            </a:r>
            <a:endParaRPr lang="de-DE" sz="2800" b="0" strike="noStrike" spc="-1">
              <a:latin typeface="Arial"/>
            </a:endParaRPr>
          </a:p>
          <a:p>
            <a:pPr marL="1143000" lvl="2" indent="-228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Dritte Ebene</a:t>
            </a:r>
            <a:endParaRPr lang="de-DE" sz="2400" b="0" strike="noStrike" spc="-1">
              <a:latin typeface="Arial"/>
            </a:endParaRPr>
          </a:p>
          <a:p>
            <a:pPr marL="1600200" lvl="3" indent="-2286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Vierte Ebene</a:t>
            </a:r>
            <a:endParaRPr lang="de-DE" sz="2000" b="0" strike="noStrike" spc="-1">
              <a:latin typeface="Arial"/>
            </a:endParaRPr>
          </a:p>
          <a:p>
            <a:pPr marL="2057400" lvl="4" indent="-2286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  <a:endParaRPr lang="de-DE" sz="2000" b="0" strike="noStrike" spc="-1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8C16FA1C-FEC5-436B-8EFC-C1606E2C2F9A}" type="datetime1">
              <a:rPr lang="de-DE" sz="1200" b="0" strike="noStrike" spc="-1">
                <a:solidFill>
                  <a:srgbClr val="898989"/>
                </a:solidFill>
                <a:latin typeface="Calibri"/>
              </a:rPr>
              <a:t>03.07.2021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4767120"/>
            <a:ext cx="2895480" cy="27396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DC30B10-3935-4465-BFCF-66F6F16F83DF}" type="slidenum">
              <a:rPr lang="de-DE" sz="1200" b="0" strike="noStrike" spc="-1">
                <a:solidFill>
                  <a:srgbClr val="898989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title"/>
          </p:nvPr>
        </p:nvSpPr>
        <p:spPr>
          <a:xfrm>
            <a:off x="1792440" y="3600360"/>
            <a:ext cx="5486400" cy="425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00" b="1" strike="noStrike" spc="-1">
                <a:solidFill>
                  <a:srgbClr val="000000"/>
                </a:solidFill>
                <a:latin typeface="Calibri"/>
              </a:rPr>
              <a:t>Titelmasterformat durch Klicken bearbeiten</a:t>
            </a:r>
            <a:endParaRPr lang="de-DE" sz="2000" b="0" strike="noStrike" spc="-1">
              <a:latin typeface="Arial"/>
            </a:endParaRPr>
          </a:p>
        </p:txBody>
      </p:sp>
      <p:sp>
        <p:nvSpPr>
          <p:cNvPr id="373" name="PlaceHolder 2"/>
          <p:cNvSpPr>
            <a:spLocks noGrp="1"/>
          </p:cNvSpPr>
          <p:nvPr>
            <p:ph type="title"/>
          </p:nvPr>
        </p:nvSpPr>
        <p:spPr>
          <a:xfrm>
            <a:off x="1792440" y="459720"/>
            <a:ext cx="5486400" cy="308592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74" name="PlaceHolder 3"/>
          <p:cNvSpPr>
            <a:spLocks noGrp="1"/>
          </p:cNvSpPr>
          <p:nvPr>
            <p:ph type="body"/>
          </p:nvPr>
        </p:nvSpPr>
        <p:spPr>
          <a:xfrm>
            <a:off x="1792440" y="4025520"/>
            <a:ext cx="5486400" cy="6037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Textmasterformat bearbeiten</a:t>
            </a:r>
            <a:endParaRPr lang="de-DE" sz="1400" b="0" strike="noStrike" spc="-1">
              <a:latin typeface="Arial"/>
            </a:endParaRPr>
          </a:p>
        </p:txBody>
      </p:sp>
      <p:sp>
        <p:nvSpPr>
          <p:cNvPr id="375" name="PlaceHolder 4"/>
          <p:cNvSpPr>
            <a:spLocks noGrp="1"/>
          </p:cNvSpPr>
          <p:nvPr>
            <p:ph type="dt"/>
          </p:nvPr>
        </p:nvSpPr>
        <p:spPr>
          <a:xfrm>
            <a:off x="45720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261F5379-BD0F-4DA2-8FC7-40D78479C64C}" type="datetime1">
              <a:rPr lang="de-DE" sz="1200" b="0" strike="noStrike" spc="-1">
                <a:solidFill>
                  <a:srgbClr val="898989"/>
                </a:solidFill>
                <a:latin typeface="Calibri"/>
              </a:rPr>
              <a:t>03.07.2021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376" name="PlaceHolder 5"/>
          <p:cNvSpPr>
            <a:spLocks noGrp="1"/>
          </p:cNvSpPr>
          <p:nvPr>
            <p:ph type="ftr"/>
          </p:nvPr>
        </p:nvSpPr>
        <p:spPr>
          <a:xfrm>
            <a:off x="3124080" y="4767120"/>
            <a:ext cx="2895480" cy="27396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377" name="PlaceHolder 6"/>
          <p:cNvSpPr>
            <a:spLocks noGrp="1"/>
          </p:cNvSpPr>
          <p:nvPr>
            <p:ph type="sldNum"/>
          </p:nvPr>
        </p:nvSpPr>
        <p:spPr>
          <a:xfrm>
            <a:off x="655308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0535A565-FC49-43F1-84FD-CD80BF3E5540}" type="slidenum">
              <a:rPr lang="de-DE" sz="1200" b="0" strike="noStrike" spc="-1">
                <a:solidFill>
                  <a:srgbClr val="898989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/>
    <p:bodyStyle/>
    <p:otherStyle/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600" cy="85716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Titelmasterformat durch Klicken bearbeiten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415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600" cy="3394440"/>
          </a:xfrm>
          <a:prstGeom prst="rect">
            <a:avLst/>
          </a:prstGeom>
        </p:spPr>
        <p:txBody>
          <a:bodyPr vert="vert">
            <a:normAutofit/>
          </a:bodyPr>
          <a:lstStyle/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Textmasterformat bearbeiten</a:t>
            </a:r>
            <a:endParaRPr lang="de-DE" sz="3200" b="0" strike="noStrike" spc="-1"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Zweite Ebene</a:t>
            </a:r>
            <a:endParaRPr lang="de-DE" sz="2800" b="0" strike="noStrike" spc="-1">
              <a:latin typeface="Arial"/>
            </a:endParaRPr>
          </a:p>
          <a:p>
            <a:pPr marL="1143000" lvl="2" indent="-228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Dritte Ebene</a:t>
            </a:r>
            <a:endParaRPr lang="de-DE" sz="2400" b="0" strike="noStrike" spc="-1">
              <a:latin typeface="Arial"/>
            </a:endParaRPr>
          </a:p>
          <a:p>
            <a:pPr marL="1600200" lvl="3" indent="-2286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Vierte Ebene</a:t>
            </a:r>
            <a:endParaRPr lang="de-DE" sz="2000" b="0" strike="noStrike" spc="-1">
              <a:latin typeface="Arial"/>
            </a:endParaRPr>
          </a:p>
          <a:p>
            <a:pPr marL="2057400" lvl="4" indent="-2286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  <a:endParaRPr lang="de-DE" sz="2000" b="0" strike="noStrike" spc="-1">
              <a:latin typeface="Arial"/>
            </a:endParaRPr>
          </a:p>
        </p:txBody>
      </p:sp>
      <p:sp>
        <p:nvSpPr>
          <p:cNvPr id="416" name="PlaceHolder 3"/>
          <p:cNvSpPr>
            <a:spLocks noGrp="1"/>
          </p:cNvSpPr>
          <p:nvPr>
            <p:ph type="dt"/>
          </p:nvPr>
        </p:nvSpPr>
        <p:spPr>
          <a:xfrm>
            <a:off x="45720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2D08CCDF-DD77-4C61-BC23-E4B02B28E2BE}" type="datetime1">
              <a:rPr lang="de-DE" sz="1200" b="0" strike="noStrike" spc="-1">
                <a:solidFill>
                  <a:srgbClr val="898989"/>
                </a:solidFill>
                <a:latin typeface="Calibri"/>
              </a:rPr>
              <a:t>03.07.2021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417" name="PlaceHolder 4"/>
          <p:cNvSpPr>
            <a:spLocks noGrp="1"/>
          </p:cNvSpPr>
          <p:nvPr>
            <p:ph type="ftr"/>
          </p:nvPr>
        </p:nvSpPr>
        <p:spPr>
          <a:xfrm>
            <a:off x="3124080" y="4767120"/>
            <a:ext cx="2895480" cy="27396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418" name="PlaceHolder 5"/>
          <p:cNvSpPr>
            <a:spLocks noGrp="1"/>
          </p:cNvSpPr>
          <p:nvPr>
            <p:ph type="sldNum"/>
          </p:nvPr>
        </p:nvSpPr>
        <p:spPr>
          <a:xfrm>
            <a:off x="655308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265DC8C-B824-4CD5-8C97-573B0A4C33CC}" type="slidenum">
              <a:rPr lang="de-DE" sz="1200" b="0" strike="noStrike" spc="-1">
                <a:solidFill>
                  <a:srgbClr val="898989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/>
    <p:bodyStyle/>
    <p:otherStyle/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/>
          </p:cNvSpPr>
          <p:nvPr>
            <p:ph type="title"/>
          </p:nvPr>
        </p:nvSpPr>
        <p:spPr>
          <a:xfrm>
            <a:off x="6629400" y="154800"/>
            <a:ext cx="2057400" cy="3290760"/>
          </a:xfrm>
          <a:prstGeom prst="rect">
            <a:avLst/>
          </a:prstGeom>
        </p:spPr>
        <p:txBody>
          <a:bodyPr vert="vert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Titelmasterformat durch Klicken bearbeiten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457200" y="154800"/>
            <a:ext cx="6019920" cy="3290760"/>
          </a:xfrm>
          <a:prstGeom prst="rect">
            <a:avLst/>
          </a:prstGeom>
        </p:spPr>
        <p:txBody>
          <a:bodyPr vert="vert">
            <a:normAutofit fontScale="52000"/>
          </a:bodyPr>
          <a:lstStyle/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Textmasterformat bearbeiten</a:t>
            </a:r>
            <a:endParaRPr lang="de-DE" sz="3200" b="0" strike="noStrike" spc="-1"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Zweite Ebene</a:t>
            </a:r>
            <a:endParaRPr lang="de-DE" sz="2800" b="0" strike="noStrike" spc="-1">
              <a:latin typeface="Arial"/>
            </a:endParaRPr>
          </a:p>
          <a:p>
            <a:pPr marL="1143000" lvl="2" indent="-2286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Dritte Ebene</a:t>
            </a:r>
            <a:endParaRPr lang="de-DE" sz="2400" b="0" strike="noStrike" spc="-1">
              <a:latin typeface="Arial"/>
            </a:endParaRPr>
          </a:p>
          <a:p>
            <a:pPr marL="1600200" lvl="3" indent="-2286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Vierte Ebene</a:t>
            </a:r>
            <a:endParaRPr lang="de-DE" sz="2000" b="0" strike="noStrike" spc="-1">
              <a:latin typeface="Arial"/>
            </a:endParaRPr>
          </a:p>
          <a:p>
            <a:pPr marL="2057400" lvl="4" indent="-2286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  <a:endParaRPr lang="de-DE" sz="2000" b="0" strike="noStrike" spc="-1">
              <a:latin typeface="Arial"/>
            </a:endParaRPr>
          </a:p>
        </p:txBody>
      </p:sp>
      <p:sp>
        <p:nvSpPr>
          <p:cNvPr id="457" name="PlaceHolder 3"/>
          <p:cNvSpPr>
            <a:spLocks noGrp="1"/>
          </p:cNvSpPr>
          <p:nvPr>
            <p:ph type="dt"/>
          </p:nvPr>
        </p:nvSpPr>
        <p:spPr>
          <a:xfrm>
            <a:off x="45720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FD51D097-DB2D-46DC-A012-B45EF6FA5993}" type="datetime1">
              <a:rPr lang="de-DE" sz="1200" b="0" strike="noStrike" spc="-1">
                <a:solidFill>
                  <a:srgbClr val="898989"/>
                </a:solidFill>
                <a:latin typeface="Calibri"/>
              </a:rPr>
              <a:t>03.07.2021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458" name="PlaceHolder 4"/>
          <p:cNvSpPr>
            <a:spLocks noGrp="1"/>
          </p:cNvSpPr>
          <p:nvPr>
            <p:ph type="ftr"/>
          </p:nvPr>
        </p:nvSpPr>
        <p:spPr>
          <a:xfrm>
            <a:off x="3124080" y="4767120"/>
            <a:ext cx="2895480" cy="27396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459" name="PlaceHolder 5"/>
          <p:cNvSpPr>
            <a:spLocks noGrp="1"/>
          </p:cNvSpPr>
          <p:nvPr>
            <p:ph type="sldNum"/>
          </p:nvPr>
        </p:nvSpPr>
        <p:spPr>
          <a:xfrm>
            <a:off x="655308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A54CCC0-FBB9-4BF7-A9FA-37D2E733ECDA}" type="slidenum">
              <a:rPr lang="de-DE" sz="1200" b="0" strike="noStrike" spc="-1">
                <a:solidFill>
                  <a:srgbClr val="898989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2400" cy="110268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Titelmasterformat durch Klicken bearbeiten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45720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DA5E8211-FE2B-42A2-9437-757E024E7BB0}" type="datetime1">
              <a:rPr lang="de-DE" sz="1200" b="0" strike="noStrike" spc="-1">
                <a:solidFill>
                  <a:srgbClr val="898989"/>
                </a:solidFill>
                <a:latin typeface="Calibri"/>
              </a:rPr>
              <a:t>03.07.2021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3124080" y="4767120"/>
            <a:ext cx="2895480" cy="27396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655308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7128729-0526-4A95-A8F3-F770E5506FD8}" type="slidenum">
              <a:rPr lang="de-DE" sz="1200" b="0" strike="noStrike" spc="-1">
                <a:solidFill>
                  <a:srgbClr val="898989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600" cy="85716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Titelmasterformat durch Klicken bearbeiten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title"/>
          </p:nvPr>
        </p:nvSpPr>
        <p:spPr>
          <a:xfrm>
            <a:off x="457200" y="1200240"/>
            <a:ext cx="8229600" cy="3394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Textmasterformat bearbeiten</a:t>
            </a:r>
            <a:r>
              <a:t/>
            </a:r>
            <a:br/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Zweite Ebene</a:t>
            </a:r>
            <a:r>
              <a:t/>
            </a:r>
            <a:br/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Dritte Ebene</a:t>
            </a:r>
            <a:r>
              <a:t/>
            </a:r>
            <a:br/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Vierte Ebene</a:t>
            </a:r>
            <a:r>
              <a:t/>
            </a:r>
            <a:br/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  <a:endParaRPr lang="de-DE" sz="2000" b="0" strike="noStrike" spc="-1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dt"/>
          </p:nvPr>
        </p:nvSpPr>
        <p:spPr>
          <a:xfrm>
            <a:off x="45720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897AF936-55AF-4930-A02A-6E3C109EE5B0}" type="datetime1">
              <a:rPr lang="de-DE" sz="1200" b="0" strike="noStrike" spc="-1">
                <a:solidFill>
                  <a:srgbClr val="898989"/>
                </a:solidFill>
                <a:latin typeface="Calibri"/>
              </a:rPr>
              <a:t>03.07.2021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ftr"/>
          </p:nvPr>
        </p:nvSpPr>
        <p:spPr>
          <a:xfrm>
            <a:off x="3124080" y="4767120"/>
            <a:ext cx="2895480" cy="27396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sldNum"/>
          </p:nvPr>
        </p:nvSpPr>
        <p:spPr>
          <a:xfrm>
            <a:off x="655308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66D8644-4294-4692-9BAB-812159A31327}" type="slidenum">
              <a:rPr lang="de-DE" sz="1200" b="0" strike="noStrike" spc="-1">
                <a:solidFill>
                  <a:srgbClr val="898989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722160" y="3305160"/>
            <a:ext cx="7772400" cy="102168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1" strike="noStrike" cap="all" spc="-1">
                <a:solidFill>
                  <a:srgbClr val="000000"/>
                </a:solidFill>
                <a:latin typeface="Calibri"/>
              </a:rPr>
              <a:t>Titelmasterformat durch Klicken bearbeiten</a:t>
            </a:r>
            <a:endParaRPr lang="de-DE" sz="4000" b="0" strike="noStrike" spc="-1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722160" y="2180160"/>
            <a:ext cx="7772400" cy="1125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898989"/>
                </a:solidFill>
                <a:latin typeface="Calibri"/>
              </a:rPr>
              <a:t>Textmasterformat bearbeiten</a:t>
            </a:r>
            <a:endParaRPr lang="de-DE" sz="2000" b="0" strike="noStrike" spc="-1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dt"/>
          </p:nvPr>
        </p:nvSpPr>
        <p:spPr>
          <a:xfrm>
            <a:off x="45720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D35C2131-9EB7-464C-9DBD-BC342D6BE599}" type="datetime1">
              <a:rPr lang="de-DE" sz="1200" b="0" strike="noStrike" spc="-1">
                <a:solidFill>
                  <a:srgbClr val="898989"/>
                </a:solidFill>
                <a:latin typeface="Calibri"/>
              </a:rPr>
              <a:t>03.07.2021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ftr"/>
          </p:nvPr>
        </p:nvSpPr>
        <p:spPr>
          <a:xfrm>
            <a:off x="3124080" y="4767120"/>
            <a:ext cx="2895480" cy="27396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sldNum"/>
          </p:nvPr>
        </p:nvSpPr>
        <p:spPr>
          <a:xfrm>
            <a:off x="655308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780A4EB-709E-45E6-9B56-B75B19EC5935}" type="slidenum">
              <a:rPr lang="de-DE" sz="1200" b="0" strike="noStrike" spc="-1">
                <a:solidFill>
                  <a:srgbClr val="898989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600" cy="85716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Titelmasterformat durch Klicken bearbeiten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title"/>
          </p:nvPr>
        </p:nvSpPr>
        <p:spPr>
          <a:xfrm>
            <a:off x="457200" y="1200240"/>
            <a:ext cx="4038480" cy="3394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Textmasterformat bearbeiten</a:t>
            </a:r>
            <a:r>
              <a:t/>
            </a:r>
            <a:br/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Zweite Ebene</a:t>
            </a:r>
            <a:r>
              <a:t/>
            </a:r>
            <a:br/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Dritte Ebene</a:t>
            </a:r>
            <a:r>
              <a:t/>
            </a:r>
            <a:br/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Vierte Ebene</a:t>
            </a:r>
            <a:r>
              <a:t/>
            </a:r>
            <a:br/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title"/>
          </p:nvPr>
        </p:nvSpPr>
        <p:spPr>
          <a:xfrm>
            <a:off x="4648320" y="1200240"/>
            <a:ext cx="4038480" cy="3394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Textmasterformat bearbeiten</a:t>
            </a:r>
            <a:r>
              <a:t/>
            </a:r>
            <a:br/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Zweite Ebene</a:t>
            </a:r>
            <a:r>
              <a:t/>
            </a:r>
            <a:br/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Dritte Ebene</a:t>
            </a:r>
            <a:r>
              <a:t/>
            </a:r>
            <a:br/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Vierte Ebene</a:t>
            </a:r>
            <a:r>
              <a:t/>
            </a:r>
            <a:br/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dt"/>
          </p:nvPr>
        </p:nvSpPr>
        <p:spPr>
          <a:xfrm>
            <a:off x="45720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E540736E-81B3-42F6-B879-3F15413E891D}" type="datetime1">
              <a:rPr lang="de-DE" sz="1200" b="0" strike="noStrike" spc="-1">
                <a:solidFill>
                  <a:srgbClr val="898989"/>
                </a:solidFill>
                <a:latin typeface="Calibri"/>
              </a:rPr>
              <a:t>03.07.2021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 type="ftr"/>
          </p:nvPr>
        </p:nvSpPr>
        <p:spPr>
          <a:xfrm>
            <a:off x="3124080" y="4767120"/>
            <a:ext cx="2895480" cy="27396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 type="sldNum"/>
          </p:nvPr>
        </p:nvSpPr>
        <p:spPr>
          <a:xfrm>
            <a:off x="655308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5998C8D-B15E-45BA-A1DA-D98685E4F2CA}" type="slidenum">
              <a:rPr lang="de-DE" sz="1200" b="0" strike="noStrike" spc="-1">
                <a:solidFill>
                  <a:srgbClr val="898989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/>
    <p:bodyStyle/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600" cy="85716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Titelmasterformat durch Klicken bearbeiten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457200" y="1151280"/>
            <a:ext cx="4040280" cy="479880"/>
          </a:xfrm>
          <a:prstGeom prst="rect">
            <a:avLst/>
          </a:prstGeom>
        </p:spPr>
        <p:txBody>
          <a:bodyPr anchor="b">
            <a:normAutofit fontScale="50000"/>
          </a:bodyPr>
          <a:lstStyle/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1" strike="noStrike" spc="-1">
                <a:solidFill>
                  <a:srgbClr val="000000"/>
                </a:solidFill>
                <a:latin typeface="Calibri"/>
              </a:rPr>
              <a:t>Textmasterformat bearbeiten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title"/>
          </p:nvPr>
        </p:nvSpPr>
        <p:spPr>
          <a:xfrm>
            <a:off x="457200" y="1631160"/>
            <a:ext cx="4040280" cy="29635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Textmasterformat bearbeiten</a:t>
            </a:r>
            <a:r>
              <a:t/>
            </a:r>
            <a:br/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Zweite Ebene</a:t>
            </a:r>
            <a:r>
              <a:t/>
            </a:r>
            <a:br/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Dritte Ebene</a:t>
            </a:r>
            <a:r>
              <a:t/>
            </a:r>
            <a:br/>
            <a:r>
              <a:rPr lang="de-DE" sz="1600" b="0" strike="noStrike" spc="-1">
                <a:solidFill>
                  <a:srgbClr val="000000"/>
                </a:solidFill>
                <a:latin typeface="Calibri"/>
              </a:rPr>
              <a:t>Vierte Ebene</a:t>
            </a:r>
            <a:r>
              <a:t/>
            </a:r>
            <a:br/>
            <a:r>
              <a:rPr lang="de-DE" sz="16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208" name="PlaceHolder 4"/>
          <p:cNvSpPr>
            <a:spLocks noGrp="1"/>
          </p:cNvSpPr>
          <p:nvPr>
            <p:ph type="body"/>
          </p:nvPr>
        </p:nvSpPr>
        <p:spPr>
          <a:xfrm>
            <a:off x="4645080" y="1151280"/>
            <a:ext cx="4041720" cy="47988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>
              <a:lnSpc>
                <a:spcPct val="100000"/>
              </a:lnSpc>
              <a:spcBef>
                <a:spcPts val="601"/>
              </a:spcBef>
            </a:pPr>
            <a:r>
              <a:rPr lang="de-DE" sz="2400" b="1" strike="noStrike" spc="-1">
                <a:solidFill>
                  <a:srgbClr val="000000"/>
                </a:solidFill>
                <a:latin typeface="Calibri"/>
              </a:rPr>
              <a:t>Textmasterformat bearbeiten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209" name="PlaceHolder 5"/>
          <p:cNvSpPr>
            <a:spLocks noGrp="1"/>
          </p:cNvSpPr>
          <p:nvPr>
            <p:ph type="title"/>
          </p:nvPr>
        </p:nvSpPr>
        <p:spPr>
          <a:xfrm>
            <a:off x="4645080" y="1631160"/>
            <a:ext cx="4041720" cy="29635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Textmasterformat bearbeiten</a:t>
            </a:r>
            <a:r>
              <a:t/>
            </a:r>
            <a:br/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Zweite Ebene</a:t>
            </a:r>
            <a:r>
              <a:t/>
            </a:r>
            <a:br/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Dritte Ebene</a:t>
            </a:r>
            <a:r>
              <a:t/>
            </a:r>
            <a:br/>
            <a:r>
              <a:rPr lang="de-DE" sz="1600" b="0" strike="noStrike" spc="-1">
                <a:solidFill>
                  <a:srgbClr val="000000"/>
                </a:solidFill>
                <a:latin typeface="Calibri"/>
              </a:rPr>
              <a:t>Vierte Ebene</a:t>
            </a:r>
            <a:r>
              <a:t/>
            </a:r>
            <a:br/>
            <a:r>
              <a:rPr lang="de-DE" sz="16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  <a:endParaRPr lang="de-DE" sz="1600" b="0" strike="noStrike" spc="-1">
              <a:latin typeface="Arial"/>
            </a:endParaRPr>
          </a:p>
        </p:txBody>
      </p:sp>
      <p:sp>
        <p:nvSpPr>
          <p:cNvPr id="210" name="PlaceHolder 6"/>
          <p:cNvSpPr>
            <a:spLocks noGrp="1"/>
          </p:cNvSpPr>
          <p:nvPr>
            <p:ph type="dt"/>
          </p:nvPr>
        </p:nvSpPr>
        <p:spPr>
          <a:xfrm>
            <a:off x="45720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7CB4504A-63C9-43B1-A209-CBB580B77353}" type="datetime1">
              <a:rPr lang="de-DE" sz="1200" b="0" strike="noStrike" spc="-1">
                <a:solidFill>
                  <a:srgbClr val="898989"/>
                </a:solidFill>
                <a:latin typeface="Calibri"/>
              </a:rPr>
              <a:t>03.07.2021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11" name="PlaceHolder 7"/>
          <p:cNvSpPr>
            <a:spLocks noGrp="1"/>
          </p:cNvSpPr>
          <p:nvPr>
            <p:ph type="ftr"/>
          </p:nvPr>
        </p:nvSpPr>
        <p:spPr>
          <a:xfrm>
            <a:off x="3124080" y="4767120"/>
            <a:ext cx="2895480" cy="27396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212" name="PlaceHolder 8"/>
          <p:cNvSpPr>
            <a:spLocks noGrp="1"/>
          </p:cNvSpPr>
          <p:nvPr>
            <p:ph type="sldNum"/>
          </p:nvPr>
        </p:nvSpPr>
        <p:spPr>
          <a:xfrm>
            <a:off x="655308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A92E103-B80E-4E1E-A89C-FD0872F4BCBB}" type="slidenum">
              <a:rPr lang="de-DE" sz="1200" b="0" strike="noStrike" spc="-1">
                <a:solidFill>
                  <a:srgbClr val="898989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/>
    <p:bodyStyle/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600" cy="85716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Titelmasterformat durch Klicken bearbeiten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dt"/>
          </p:nvPr>
        </p:nvSpPr>
        <p:spPr>
          <a:xfrm>
            <a:off x="45720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85040DF8-0824-4CF6-A8BE-23B5771A09DB}" type="datetime1">
              <a:rPr lang="de-DE" sz="1200" b="0" strike="noStrike" spc="-1">
                <a:solidFill>
                  <a:srgbClr val="898989"/>
                </a:solidFill>
                <a:latin typeface="Calibri"/>
              </a:rPr>
              <a:t>03.07.2021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ftr"/>
          </p:nvPr>
        </p:nvSpPr>
        <p:spPr>
          <a:xfrm>
            <a:off x="3124080" y="4767120"/>
            <a:ext cx="2895480" cy="27396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 type="sldNum"/>
          </p:nvPr>
        </p:nvSpPr>
        <p:spPr>
          <a:xfrm>
            <a:off x="655308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26DBBDBF-8D87-464C-AB05-B957479E3B16}" type="slidenum">
              <a:rPr lang="de-DE" sz="1200" b="0" strike="noStrike" spc="-1">
                <a:solidFill>
                  <a:srgbClr val="898989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/>
    <p:bodyStyle/>
    <p:otherStyle/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dt"/>
          </p:nvPr>
        </p:nvSpPr>
        <p:spPr>
          <a:xfrm>
            <a:off x="45720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7667C6F1-125E-4387-98A0-893D52869940}" type="datetime1">
              <a:rPr lang="de-DE" sz="1200" b="0" strike="noStrike" spc="-1">
                <a:solidFill>
                  <a:srgbClr val="898989"/>
                </a:solidFill>
                <a:latin typeface="Calibri"/>
              </a:rPr>
              <a:t>03.07.2021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90" name="PlaceHolder 2"/>
          <p:cNvSpPr>
            <a:spLocks noGrp="1"/>
          </p:cNvSpPr>
          <p:nvPr>
            <p:ph type="ftr"/>
          </p:nvPr>
        </p:nvSpPr>
        <p:spPr>
          <a:xfrm>
            <a:off x="3124080" y="4767120"/>
            <a:ext cx="2895480" cy="27396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291" name="PlaceHolder 3"/>
          <p:cNvSpPr>
            <a:spLocks noGrp="1"/>
          </p:cNvSpPr>
          <p:nvPr>
            <p:ph type="sldNum"/>
          </p:nvPr>
        </p:nvSpPr>
        <p:spPr>
          <a:xfrm>
            <a:off x="655308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F4C02F5-47C1-4B2A-B02F-9259A8160CA8}" type="slidenum">
              <a:rPr lang="de-DE" sz="1200" b="0" strike="noStrike" spc="-1">
                <a:solidFill>
                  <a:srgbClr val="898989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92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293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60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/>
    <p:bodyStyle/>
    <p:otherStyle/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457200" y="204840"/>
            <a:ext cx="3008160" cy="8715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00" b="1" strike="noStrike" spc="-1">
                <a:solidFill>
                  <a:srgbClr val="000000"/>
                </a:solidFill>
                <a:latin typeface="Calibri"/>
              </a:rPr>
              <a:t>Titelmasterformat durch Klicken bearbeiten</a:t>
            </a:r>
            <a:endParaRPr lang="de-DE" sz="2000" b="0" strike="noStrike" spc="-1">
              <a:latin typeface="Arial"/>
            </a:endParaRPr>
          </a:p>
        </p:txBody>
      </p:sp>
      <p:sp>
        <p:nvSpPr>
          <p:cNvPr id="331" name="PlaceHolder 2"/>
          <p:cNvSpPr>
            <a:spLocks noGrp="1"/>
          </p:cNvSpPr>
          <p:nvPr>
            <p:ph type="title"/>
          </p:nvPr>
        </p:nvSpPr>
        <p:spPr>
          <a:xfrm>
            <a:off x="3575160" y="204840"/>
            <a:ext cx="5111640" cy="43898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Textmasterformat bearbeiten</a:t>
            </a:r>
            <a:r>
              <a:t/>
            </a:r>
            <a:br/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Zweite Ebene</a:t>
            </a:r>
            <a:r>
              <a:t/>
            </a:r>
            <a:br/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Dritte Ebene</a:t>
            </a:r>
            <a:r>
              <a:t/>
            </a:r>
            <a:br/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Vierte Ebene</a:t>
            </a:r>
            <a:r>
              <a:t/>
            </a:r>
            <a:br/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  <a:endParaRPr lang="de-DE" sz="2000" b="0" strike="noStrike" spc="-1">
              <a:latin typeface="Arial"/>
            </a:endParaRPr>
          </a:p>
        </p:txBody>
      </p:sp>
      <p:sp>
        <p:nvSpPr>
          <p:cNvPr id="332" name="PlaceHolder 3"/>
          <p:cNvSpPr>
            <a:spLocks noGrp="1"/>
          </p:cNvSpPr>
          <p:nvPr>
            <p:ph type="body"/>
          </p:nvPr>
        </p:nvSpPr>
        <p:spPr>
          <a:xfrm>
            <a:off x="457200" y="1076400"/>
            <a:ext cx="3008160" cy="35182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Textmasterformat bearbeiten</a:t>
            </a:r>
            <a:endParaRPr lang="de-DE" sz="1400" b="0" strike="noStrike" spc="-1">
              <a:latin typeface="Arial"/>
            </a:endParaRPr>
          </a:p>
        </p:txBody>
      </p:sp>
      <p:sp>
        <p:nvSpPr>
          <p:cNvPr id="333" name="PlaceHolder 4"/>
          <p:cNvSpPr>
            <a:spLocks noGrp="1"/>
          </p:cNvSpPr>
          <p:nvPr>
            <p:ph type="dt"/>
          </p:nvPr>
        </p:nvSpPr>
        <p:spPr>
          <a:xfrm>
            <a:off x="45720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DC1FE896-D34D-4E94-9ABD-364162CC1364}" type="datetime1">
              <a:rPr lang="de-DE" sz="1200" b="0" strike="noStrike" spc="-1">
                <a:solidFill>
                  <a:srgbClr val="898989"/>
                </a:solidFill>
                <a:latin typeface="Calibri"/>
              </a:rPr>
              <a:t>03.07.2021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334" name="PlaceHolder 5"/>
          <p:cNvSpPr>
            <a:spLocks noGrp="1"/>
          </p:cNvSpPr>
          <p:nvPr>
            <p:ph type="ftr"/>
          </p:nvPr>
        </p:nvSpPr>
        <p:spPr>
          <a:xfrm>
            <a:off x="3124080" y="4767120"/>
            <a:ext cx="2895480" cy="27396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335" name="PlaceHolder 6"/>
          <p:cNvSpPr>
            <a:spLocks noGrp="1"/>
          </p:cNvSpPr>
          <p:nvPr>
            <p:ph type="sldNum"/>
          </p:nvPr>
        </p:nvSpPr>
        <p:spPr>
          <a:xfrm>
            <a:off x="6553080" y="4767120"/>
            <a:ext cx="2133720" cy="2739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3CF2417A-1078-47DE-8D46-64F7A4A47E40}" type="slidenum">
              <a:rPr lang="de-DE" sz="1200" b="0" strike="noStrike" spc="-1">
                <a:solidFill>
                  <a:srgbClr val="898989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TextShape 1"/>
          <p:cNvSpPr txBox="1"/>
          <p:nvPr/>
        </p:nvSpPr>
        <p:spPr>
          <a:xfrm>
            <a:off x="685440" y="483518"/>
            <a:ext cx="7773120" cy="136815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2800" b="1" u="sng" strike="noStrike" spc="-1" dirty="0">
                <a:uFillTx/>
                <a:latin typeface="Benelux" pitchFamily="2" charset="0"/>
                <a:ea typeface="Microsoft YaHei"/>
              </a:rPr>
              <a:t>Das HIMMELSTOR neben dem HÖLLENTOR</a:t>
            </a:r>
            <a:r>
              <a:rPr b="1" u="sng" dirty="0">
                <a:latin typeface="Benelux" pitchFamily="2" charset="0"/>
              </a:rPr>
              <a:t/>
            </a:r>
            <a:br>
              <a:rPr b="1" u="sng" dirty="0">
                <a:latin typeface="Benelux" pitchFamily="2" charset="0"/>
              </a:rPr>
            </a:br>
            <a:r>
              <a:rPr lang="de-DE" sz="2800" b="1" u="sng" strike="noStrike" spc="-1" dirty="0">
                <a:uFillTx/>
                <a:latin typeface="Benelux" pitchFamily="2" charset="0"/>
                <a:ea typeface="Microsoft YaHei"/>
              </a:rPr>
              <a:t>Jesus und Judas</a:t>
            </a:r>
            <a:r>
              <a:rPr b="1" u="sng" dirty="0">
                <a:latin typeface="Benelux" pitchFamily="2" charset="0"/>
              </a:rPr>
              <a:t/>
            </a:r>
            <a:br>
              <a:rPr b="1" u="sng" dirty="0">
                <a:latin typeface="Benelux" pitchFamily="2" charset="0"/>
              </a:rPr>
            </a:br>
            <a:r>
              <a:rPr lang="de-DE" sz="2000" b="0" u="sng" strike="noStrike" spc="-1" dirty="0">
                <a:uFillTx/>
                <a:latin typeface="Benelux"/>
                <a:ea typeface="Microsoft YaHei"/>
              </a:rPr>
              <a:t>(Johannes 13,21 - 30)</a:t>
            </a:r>
            <a:endParaRPr lang="de-DE" sz="2000" b="0" strike="noStrike" spc="-1" dirty="0">
              <a:latin typeface="Arial"/>
            </a:endParaRPr>
          </a:p>
        </p:txBody>
      </p:sp>
      <p:sp>
        <p:nvSpPr>
          <p:cNvPr id="503" name="TextShape 2"/>
          <p:cNvSpPr txBox="1"/>
          <p:nvPr/>
        </p:nvSpPr>
        <p:spPr>
          <a:xfrm>
            <a:off x="512579" y="2066233"/>
            <a:ext cx="8179200" cy="181013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  <a:spcBef>
                <a:spcPts val="601"/>
              </a:spcBef>
            </a:pPr>
            <a:r>
              <a:rPr lang="de-DE" sz="2400" b="1" strike="noStrike" spc="-1" dirty="0" smtClean="0">
                <a:solidFill>
                  <a:srgbClr val="000000"/>
                </a:solidFill>
                <a:latin typeface="Tahoma"/>
                <a:ea typeface="Microsoft YaHei"/>
              </a:rPr>
              <a:t>1. Judas: der Apostel</a:t>
            </a: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lang="de-DE" sz="2400" b="1" strike="noStrike" spc="-1" dirty="0" smtClean="0">
                <a:solidFill>
                  <a:srgbClr val="000000"/>
                </a:solidFill>
                <a:latin typeface="Tahoma"/>
                <a:ea typeface="Microsoft YaHei"/>
              </a:rPr>
              <a:t>2</a:t>
            </a:r>
            <a:r>
              <a:rPr lang="de-DE" sz="2400" b="1" strike="noStrike" spc="-1" dirty="0">
                <a:solidFill>
                  <a:srgbClr val="000000"/>
                </a:solidFill>
                <a:latin typeface="Tahoma"/>
                <a:ea typeface="Microsoft YaHei"/>
              </a:rPr>
              <a:t>. Judas: der Vorherbestimmte?</a:t>
            </a:r>
            <a:endParaRPr lang="de-DE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lang="de-DE" sz="2400" b="1" strike="noStrike" spc="-1" dirty="0">
                <a:solidFill>
                  <a:srgbClr val="000000"/>
                </a:solidFill>
                <a:latin typeface="Tahoma"/>
                <a:ea typeface="Microsoft YaHei"/>
              </a:rPr>
              <a:t>3. Judas: der Geliebte</a:t>
            </a:r>
            <a:endParaRPr lang="de-DE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lang="de-DE" sz="2400" b="1" strike="noStrike" spc="-1" dirty="0">
                <a:solidFill>
                  <a:srgbClr val="000000"/>
                </a:solidFill>
                <a:latin typeface="Tahoma"/>
                <a:ea typeface="Microsoft YaHei"/>
              </a:rPr>
              <a:t>4. Judas: der Verlorene</a:t>
            </a:r>
            <a:endParaRPr lang="de-DE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lang="de-DE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lang="de-DE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lang="de-DE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lang="de-DE" sz="2400" b="0" strike="noStrike" spc="-1" dirty="0">
              <a:latin typeface="Arial"/>
            </a:endParaRPr>
          </a:p>
        </p:txBody>
      </p:sp>
      <p:pic>
        <p:nvPicPr>
          <p:cNvPr id="504" name="Picture 3"/>
          <p:cNvPicPr/>
          <p:nvPr/>
        </p:nvPicPr>
        <p:blipFill>
          <a:blip r:embed="rId3"/>
          <a:stretch/>
        </p:blipFill>
        <p:spPr>
          <a:xfrm>
            <a:off x="6448320" y="3592440"/>
            <a:ext cx="2237760" cy="1257120"/>
          </a:xfrm>
          <a:prstGeom prst="rect">
            <a:avLst/>
          </a:prstGeom>
          <a:ln w="2556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</Words>
  <Application>Microsoft Office PowerPoint</Application>
  <PresentationFormat>Bildschirmpräsentation (16:9)</PresentationFormat>
  <Paragraphs>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12</vt:i4>
      </vt:variant>
      <vt:variant>
        <vt:lpstr>Folientitel</vt:lpstr>
      </vt:variant>
      <vt:variant>
        <vt:i4>1</vt:i4>
      </vt:variant>
    </vt:vector>
  </HeadingPairs>
  <TitlesOfParts>
    <vt:vector size="13" baseType="lpstr"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TK</dc:creator>
  <dc:description/>
  <cp:lastModifiedBy>TK</cp:lastModifiedBy>
  <cp:revision>3</cp:revision>
  <dcterms:created xsi:type="dcterms:W3CDTF">2021-07-03T08:15:18Z</dcterms:created>
  <dcterms:modified xsi:type="dcterms:W3CDTF">2021-07-03T08:28:37Z</dcterms:modified>
  <dc:language>de-DE</dc:language>
</cp:coreProperties>
</file>