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3" r:id="rId2"/>
    <p:sldId id="262" r:id="rId3"/>
    <p:sldId id="264" r:id="rId4"/>
    <p:sldId id="277" r:id="rId5"/>
    <p:sldId id="266" r:id="rId6"/>
    <p:sldId id="269" r:id="rId7"/>
    <p:sldId id="271" r:id="rId8"/>
    <p:sldId id="272" r:id="rId9"/>
    <p:sldId id="273" r:id="rId10"/>
    <p:sldId id="275" r:id="rId11"/>
    <p:sldId id="276" r:id="rId12"/>
  </p:sldIdLst>
  <p:sldSz cx="9144000" cy="5143500" type="screen16x9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2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2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2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2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2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2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2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2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2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11" d="100"/>
          <a:sy n="111" d="100"/>
        </p:scale>
        <p:origin x="77" y="10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93E6F30-C681-442B-B324-3A47ED2BE100}" type="datetimeFigureOut">
              <a:rPr lang="de-DE"/>
              <a:pPr>
                <a:defRPr/>
              </a:pPr>
              <a:t>28.02.2024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FEB4AD8-980A-44DD-AAC6-18C3A0A9F76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98848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6BF695-27C6-456E-9D69-5695C0071C6E}" type="slidenum">
              <a:rPr lang="de-DE">
                <a:solidFill>
                  <a:srgbClr val="000000"/>
                </a:solidFill>
                <a:latin typeface="Times New Roman" pitchFamily="16" charset="0"/>
                <a:ea typeface="Microsoft YaHei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de-DE">
              <a:solidFill>
                <a:srgbClr val="000000"/>
              </a:solidFill>
              <a:latin typeface="Times New Roman" pitchFamily="16" charset="0"/>
              <a:ea typeface="Microsoft YaHei" charset="-122"/>
            </a:endParaRPr>
          </a:p>
        </p:txBody>
      </p:sp>
      <p:sp>
        <p:nvSpPr>
          <p:cNvPr id="13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22250" y="812800"/>
            <a:ext cx="7099300" cy="3994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18213" cy="4781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616773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6BF695-27C6-456E-9D69-5695C0071C6E}" type="slidenum">
              <a:rPr lang="de-DE">
                <a:solidFill>
                  <a:srgbClr val="000000"/>
                </a:solidFill>
                <a:latin typeface="Times New Roman" pitchFamily="16" charset="0"/>
                <a:ea typeface="Microsoft YaHei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de-DE">
              <a:solidFill>
                <a:srgbClr val="000000"/>
              </a:solidFill>
              <a:latin typeface="Times New Roman" pitchFamily="16" charset="0"/>
              <a:ea typeface="Microsoft YaHei" charset="-122"/>
            </a:endParaRPr>
          </a:p>
        </p:txBody>
      </p:sp>
      <p:sp>
        <p:nvSpPr>
          <p:cNvPr id="13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22250" y="812800"/>
            <a:ext cx="7099300" cy="3994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18213" cy="4781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168013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6BF695-27C6-456E-9D69-5695C0071C6E}" type="slidenum">
              <a:rPr lang="de-DE">
                <a:solidFill>
                  <a:srgbClr val="000000"/>
                </a:solidFill>
                <a:latin typeface="Times New Roman" pitchFamily="16" charset="0"/>
                <a:ea typeface="Microsoft YaHei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de-DE">
              <a:solidFill>
                <a:srgbClr val="000000"/>
              </a:solidFill>
              <a:latin typeface="Times New Roman" pitchFamily="16" charset="0"/>
              <a:ea typeface="Microsoft YaHei" charset="-122"/>
            </a:endParaRPr>
          </a:p>
        </p:txBody>
      </p:sp>
      <p:sp>
        <p:nvSpPr>
          <p:cNvPr id="13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22250" y="812800"/>
            <a:ext cx="7099300" cy="3994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18213" cy="4781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781962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6BF695-27C6-456E-9D69-5695C0071C6E}" type="slidenum">
              <a:rPr lang="de-DE">
                <a:solidFill>
                  <a:srgbClr val="000000"/>
                </a:solidFill>
                <a:latin typeface="Times New Roman" pitchFamily="16" charset="0"/>
                <a:ea typeface="Microsoft YaHei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de-DE">
              <a:solidFill>
                <a:srgbClr val="000000"/>
              </a:solidFill>
              <a:latin typeface="Times New Roman" pitchFamily="16" charset="0"/>
              <a:ea typeface="Microsoft YaHei" charset="-122"/>
            </a:endParaRPr>
          </a:p>
        </p:txBody>
      </p:sp>
      <p:sp>
        <p:nvSpPr>
          <p:cNvPr id="13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22250" y="812800"/>
            <a:ext cx="7099300" cy="3994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18213" cy="4781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058499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6BF695-27C6-456E-9D69-5695C0071C6E}" type="slidenum">
              <a:rPr lang="de-DE">
                <a:solidFill>
                  <a:srgbClr val="000000"/>
                </a:solidFill>
                <a:latin typeface="Times New Roman" pitchFamily="16" charset="0"/>
                <a:ea typeface="Microsoft YaHei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de-DE">
              <a:solidFill>
                <a:srgbClr val="000000"/>
              </a:solidFill>
              <a:latin typeface="Times New Roman" pitchFamily="16" charset="0"/>
              <a:ea typeface="Microsoft YaHei" charset="-122"/>
            </a:endParaRPr>
          </a:p>
        </p:txBody>
      </p:sp>
      <p:sp>
        <p:nvSpPr>
          <p:cNvPr id="13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22250" y="812800"/>
            <a:ext cx="7099300" cy="3994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18213" cy="4781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88818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6BF695-27C6-456E-9D69-5695C0071C6E}" type="slidenum">
              <a:rPr lang="de-DE">
                <a:solidFill>
                  <a:srgbClr val="000000"/>
                </a:solidFill>
                <a:latin typeface="Times New Roman" pitchFamily="16" charset="0"/>
                <a:ea typeface="Microsoft YaHei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de-DE">
              <a:solidFill>
                <a:srgbClr val="000000"/>
              </a:solidFill>
              <a:latin typeface="Times New Roman" pitchFamily="16" charset="0"/>
              <a:ea typeface="Microsoft YaHei" charset="-122"/>
            </a:endParaRPr>
          </a:p>
        </p:txBody>
      </p:sp>
      <p:sp>
        <p:nvSpPr>
          <p:cNvPr id="13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22250" y="812800"/>
            <a:ext cx="7099300" cy="3994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18213" cy="4781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324987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6BF695-27C6-456E-9D69-5695C0071C6E}" type="slidenum">
              <a:rPr lang="de-DE">
                <a:solidFill>
                  <a:srgbClr val="000000"/>
                </a:solidFill>
                <a:latin typeface="Times New Roman" pitchFamily="16" charset="0"/>
                <a:ea typeface="Microsoft YaHei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de-DE">
              <a:solidFill>
                <a:srgbClr val="000000"/>
              </a:solidFill>
              <a:latin typeface="Times New Roman" pitchFamily="16" charset="0"/>
              <a:ea typeface="Microsoft YaHei" charset="-122"/>
            </a:endParaRPr>
          </a:p>
        </p:txBody>
      </p:sp>
      <p:sp>
        <p:nvSpPr>
          <p:cNvPr id="13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22250" y="812800"/>
            <a:ext cx="7099300" cy="3994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18213" cy="4781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669786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6BF695-27C6-456E-9D69-5695C0071C6E}" type="slidenum">
              <a:rPr lang="de-DE">
                <a:solidFill>
                  <a:srgbClr val="000000"/>
                </a:solidFill>
                <a:latin typeface="Times New Roman" pitchFamily="16" charset="0"/>
                <a:ea typeface="Microsoft YaHei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de-DE">
              <a:solidFill>
                <a:srgbClr val="000000"/>
              </a:solidFill>
              <a:latin typeface="Times New Roman" pitchFamily="16" charset="0"/>
              <a:ea typeface="Microsoft YaHei" charset="-122"/>
            </a:endParaRPr>
          </a:p>
        </p:txBody>
      </p:sp>
      <p:sp>
        <p:nvSpPr>
          <p:cNvPr id="13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22250" y="812800"/>
            <a:ext cx="7099300" cy="3994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18213" cy="4781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805869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6BF695-27C6-456E-9D69-5695C0071C6E}" type="slidenum">
              <a:rPr lang="de-DE">
                <a:solidFill>
                  <a:srgbClr val="000000"/>
                </a:solidFill>
                <a:latin typeface="Times New Roman" pitchFamily="16" charset="0"/>
                <a:ea typeface="Microsoft YaHei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de-DE">
              <a:solidFill>
                <a:srgbClr val="000000"/>
              </a:solidFill>
              <a:latin typeface="Times New Roman" pitchFamily="16" charset="0"/>
              <a:ea typeface="Microsoft YaHei" charset="-122"/>
            </a:endParaRPr>
          </a:p>
        </p:txBody>
      </p:sp>
      <p:sp>
        <p:nvSpPr>
          <p:cNvPr id="13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22250" y="812800"/>
            <a:ext cx="7099300" cy="3994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18213" cy="4781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016726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6BF695-27C6-456E-9D69-5695C0071C6E}" type="slidenum">
              <a:rPr lang="de-DE">
                <a:solidFill>
                  <a:srgbClr val="000000"/>
                </a:solidFill>
                <a:latin typeface="Times New Roman" pitchFamily="16" charset="0"/>
                <a:ea typeface="Microsoft YaHei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de-DE">
              <a:solidFill>
                <a:srgbClr val="000000"/>
              </a:solidFill>
              <a:latin typeface="Times New Roman" pitchFamily="16" charset="0"/>
              <a:ea typeface="Microsoft YaHei" charset="-122"/>
            </a:endParaRPr>
          </a:p>
        </p:txBody>
      </p:sp>
      <p:sp>
        <p:nvSpPr>
          <p:cNvPr id="13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22250" y="812800"/>
            <a:ext cx="7099300" cy="3994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18213" cy="4781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326543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6BF695-27C6-456E-9D69-5695C0071C6E}" type="slidenum">
              <a:rPr lang="de-DE">
                <a:solidFill>
                  <a:srgbClr val="000000"/>
                </a:solidFill>
                <a:latin typeface="Times New Roman" pitchFamily="16" charset="0"/>
                <a:ea typeface="Microsoft YaHei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de-DE">
              <a:solidFill>
                <a:srgbClr val="000000"/>
              </a:solidFill>
              <a:latin typeface="Times New Roman" pitchFamily="16" charset="0"/>
              <a:ea typeface="Microsoft YaHei" charset="-122"/>
            </a:endParaRPr>
          </a:p>
        </p:txBody>
      </p:sp>
      <p:sp>
        <p:nvSpPr>
          <p:cNvPr id="13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22250" y="812800"/>
            <a:ext cx="7099300" cy="3994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18213" cy="4781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062715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D48F9-E1F8-4722-BF06-6200C383668D}" type="datetimeFigureOut">
              <a:rPr lang="de-DE"/>
              <a:pPr>
                <a:defRPr/>
              </a:pPr>
              <a:t>28.02.2024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95E73-9F9E-480B-B8DC-D7A5CBFBE69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9729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1274D-6289-43AF-9BE2-3890241B17DD}" type="datetimeFigureOut">
              <a:rPr lang="de-DE"/>
              <a:pPr>
                <a:defRPr/>
              </a:pPr>
              <a:t>28.02.2024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ED070-EC25-461B-8EA4-5D75F106B3B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7958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E8729-367E-42D8-8AFC-84D463E7546C}" type="datetimeFigureOut">
              <a:rPr lang="de-DE"/>
              <a:pPr>
                <a:defRPr/>
              </a:pPr>
              <a:t>28.02.2024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CB3C3-AAF1-4880-941A-7816C74FED2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8270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A7AD2-6291-4D94-ACCE-F56972A3D408}" type="datetimeFigureOut">
              <a:rPr lang="de-DE"/>
              <a:pPr>
                <a:defRPr/>
              </a:pPr>
              <a:t>28.02.2024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69D0F-802F-4332-AF2A-E1CE84AB3D6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3040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63746-64CF-48D9-BAB6-51273ECE03EF}" type="datetimeFigureOut">
              <a:rPr lang="de-DE"/>
              <a:pPr>
                <a:defRPr/>
              </a:pPr>
              <a:t>28.02.2024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AE9AA-E982-4486-81AD-A696C76D843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3390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41A43-2208-4080-99A3-B9827B0D9B31}" type="datetimeFigureOut">
              <a:rPr lang="de-DE"/>
              <a:pPr>
                <a:defRPr/>
              </a:pPr>
              <a:t>28.02.2024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EE348-E7A4-4C8B-AB85-17E4B574728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0400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D7B7B-C092-4ACC-8A8B-4B027E3FF1DD}" type="datetimeFigureOut">
              <a:rPr lang="de-DE"/>
              <a:pPr>
                <a:defRPr/>
              </a:pPr>
              <a:t>28.02.2024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F3611-6A92-4F21-A5C0-71BB655165E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5166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8844A-613B-46C9-B52C-6F88E7B1DDBB}" type="datetimeFigureOut">
              <a:rPr lang="de-DE"/>
              <a:pPr>
                <a:defRPr/>
              </a:pPr>
              <a:t>28.02.2024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13C7F-1417-4631-A507-AB91E5FA54C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608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9615E-D4E5-4B14-97B5-254624FB5D82}" type="datetimeFigureOut">
              <a:rPr lang="de-DE"/>
              <a:pPr>
                <a:defRPr/>
              </a:pPr>
              <a:t>28.02.2024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AAF1A-5907-44E0-947A-8AFB651FB4A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092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29904-3153-4834-8D4D-5621C89F9D7A}" type="datetimeFigureOut">
              <a:rPr lang="de-DE"/>
              <a:pPr>
                <a:defRPr/>
              </a:pPr>
              <a:t>28.02.2024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97D4F-65AD-4FDC-9209-89A62E3C0A1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5138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06594-A99C-44F4-9EBB-F070185DDEC1}" type="datetimeFigureOut">
              <a:rPr lang="de-DE"/>
              <a:pPr>
                <a:defRPr/>
              </a:pPr>
              <a:t>28.02.2024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1133C-79E5-44E0-8797-7F286FE57FC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0331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D74BD9-9874-412D-B266-AFD56FF796F4}" type="datetimeFigureOut">
              <a:rPr lang="de-DE"/>
              <a:pPr>
                <a:defRPr/>
              </a:pPr>
              <a:t>28.02.2024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68A494-7AFC-458E-AA9A-AEEF8E2BDE4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 txBox="1">
            <a:spLocks noChangeArrowheads="1"/>
          </p:cNvSpPr>
          <p:nvPr/>
        </p:nvSpPr>
        <p:spPr bwMode="auto">
          <a:xfrm>
            <a:off x="494627" y="411510"/>
            <a:ext cx="8135938" cy="585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de-DE" altLang="de-DE" sz="3200" b="1" dirty="0" smtClean="0">
                <a:solidFill>
                  <a:schemeClr val="bg1"/>
                </a:solidFill>
                <a:latin typeface="Benelux" charset="0"/>
                <a:ea typeface="Microsoft YaHei" charset="-122"/>
              </a:rPr>
              <a:t>Kreuzweg: Station 1</a:t>
            </a:r>
            <a:r>
              <a:rPr lang="de-DE" altLang="de-DE" sz="2400" b="1" dirty="0" smtClean="0">
                <a:solidFill>
                  <a:schemeClr val="bg1"/>
                </a:solidFill>
                <a:latin typeface="Benelux" charset="0"/>
                <a:ea typeface="Microsoft YaHei" charset="-122"/>
              </a:rPr>
              <a:t> </a:t>
            </a:r>
            <a:endParaRPr lang="de-DE" altLang="de-DE" sz="2000" dirty="0">
              <a:solidFill>
                <a:schemeClr val="bg1"/>
              </a:solidFill>
              <a:latin typeface="Benelux" charset="0"/>
              <a:ea typeface="Microsoft YaHei" charset="-122"/>
            </a:endParaRPr>
          </a:p>
        </p:txBody>
      </p:sp>
      <p:pic>
        <p:nvPicPr>
          <p:cNvPr id="2" name="Grafik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822" y="1131590"/>
            <a:ext cx="4248000" cy="36000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06515" y="3606865"/>
            <a:ext cx="19802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Quelle:</a:t>
            </a:r>
          </a:p>
          <a:p>
            <a:r>
              <a:rPr lang="de-DE" sz="1200" dirty="0" smtClean="0">
                <a:solidFill>
                  <a:schemeClr val="bg1"/>
                </a:solidFill>
              </a:rPr>
              <a:t>Kreuzwegbilder aus der Kirche </a:t>
            </a:r>
            <a:r>
              <a:rPr lang="de-DE" sz="1200" dirty="0">
                <a:solidFill>
                  <a:schemeClr val="bg1"/>
                </a:solidFill>
              </a:rPr>
              <a:t>der Heiligen Dreifaltigkeit in der bayerischen Gemeinde Gemünden am Main</a:t>
            </a:r>
          </a:p>
        </p:txBody>
      </p:sp>
    </p:spTree>
    <p:extLst>
      <p:ext uri="{BB962C8B-B14F-4D97-AF65-F5344CB8AC3E}">
        <p14:creationId xmlns:p14="http://schemas.microsoft.com/office/powerpoint/2010/main" val="9301821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 txBox="1">
            <a:spLocks noChangeArrowheads="1"/>
          </p:cNvSpPr>
          <p:nvPr/>
        </p:nvSpPr>
        <p:spPr bwMode="auto">
          <a:xfrm>
            <a:off x="494627" y="411510"/>
            <a:ext cx="8135938" cy="585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de-DE" altLang="de-DE" sz="3200" b="1" dirty="0" smtClean="0">
                <a:solidFill>
                  <a:schemeClr val="bg1"/>
                </a:solidFill>
                <a:latin typeface="Benelux" charset="0"/>
                <a:ea typeface="Microsoft YaHei" charset="-122"/>
              </a:rPr>
              <a:t>Kreuzweg: Station 10</a:t>
            </a:r>
            <a:r>
              <a:rPr lang="de-DE" altLang="de-DE" sz="2400" b="1" dirty="0" smtClean="0">
                <a:solidFill>
                  <a:schemeClr val="bg1"/>
                </a:solidFill>
                <a:latin typeface="Benelux" charset="0"/>
                <a:ea typeface="Microsoft YaHei" charset="-122"/>
              </a:rPr>
              <a:t> </a:t>
            </a:r>
            <a:endParaRPr lang="de-DE" altLang="de-DE" sz="2000" dirty="0">
              <a:solidFill>
                <a:schemeClr val="bg1"/>
              </a:solidFill>
              <a:latin typeface="Benelux" charset="0"/>
              <a:ea typeface="Microsoft YaHei" charset="-122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333" y="1131590"/>
            <a:ext cx="5333333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2577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 txBox="1">
            <a:spLocks noChangeArrowheads="1"/>
          </p:cNvSpPr>
          <p:nvPr/>
        </p:nvSpPr>
        <p:spPr bwMode="auto">
          <a:xfrm>
            <a:off x="494627" y="411510"/>
            <a:ext cx="8135938" cy="585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de-DE" altLang="de-DE" sz="3200" b="1" dirty="0" smtClean="0">
                <a:solidFill>
                  <a:schemeClr val="bg1"/>
                </a:solidFill>
                <a:latin typeface="Benelux" charset="0"/>
                <a:ea typeface="Microsoft YaHei" charset="-122"/>
              </a:rPr>
              <a:t>Kreuzweg: Station 11</a:t>
            </a:r>
            <a:r>
              <a:rPr lang="de-DE" altLang="de-DE" sz="2400" b="1" dirty="0" smtClean="0">
                <a:solidFill>
                  <a:schemeClr val="bg1"/>
                </a:solidFill>
                <a:latin typeface="Benelux" charset="0"/>
                <a:ea typeface="Microsoft YaHei" charset="-122"/>
              </a:rPr>
              <a:t> </a:t>
            </a:r>
            <a:endParaRPr lang="de-DE" altLang="de-DE" sz="2000" b="1" dirty="0">
              <a:solidFill>
                <a:schemeClr val="bg1"/>
              </a:solidFill>
              <a:latin typeface="Benelux" charset="0"/>
              <a:ea typeface="Microsoft YaHei" charset="-122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596" y="1131590"/>
            <a:ext cx="2562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0505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 txBox="1">
            <a:spLocks noChangeArrowheads="1"/>
          </p:cNvSpPr>
          <p:nvPr/>
        </p:nvSpPr>
        <p:spPr bwMode="auto">
          <a:xfrm>
            <a:off x="494627" y="411510"/>
            <a:ext cx="8135938" cy="585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de-DE" altLang="de-DE" sz="3200" b="1" dirty="0" smtClean="0">
                <a:solidFill>
                  <a:schemeClr val="bg1"/>
                </a:solidFill>
                <a:latin typeface="Benelux" charset="0"/>
                <a:ea typeface="Microsoft YaHei" charset="-122"/>
              </a:rPr>
              <a:t>Kreuzweg: Station 2</a:t>
            </a:r>
            <a:r>
              <a:rPr lang="de-DE" altLang="de-DE" sz="2400" b="1" dirty="0" smtClean="0">
                <a:solidFill>
                  <a:schemeClr val="bg1"/>
                </a:solidFill>
                <a:latin typeface="Benelux" charset="0"/>
                <a:ea typeface="Microsoft YaHei" charset="-122"/>
              </a:rPr>
              <a:t> </a:t>
            </a:r>
            <a:endParaRPr lang="de-DE" altLang="de-DE" sz="2000" dirty="0">
              <a:solidFill>
                <a:schemeClr val="bg1"/>
              </a:solidFill>
              <a:latin typeface="Benelux" charset="0"/>
              <a:ea typeface="Microsoft YaHei" charset="-122"/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000" y="1131590"/>
            <a:ext cx="4248000" cy="3600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 txBox="1">
            <a:spLocks noChangeArrowheads="1"/>
          </p:cNvSpPr>
          <p:nvPr/>
        </p:nvSpPr>
        <p:spPr bwMode="auto">
          <a:xfrm>
            <a:off x="494627" y="411510"/>
            <a:ext cx="8135938" cy="585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de-DE" altLang="de-DE" sz="3200" b="1" dirty="0" smtClean="0">
                <a:solidFill>
                  <a:schemeClr val="bg1"/>
                </a:solidFill>
                <a:latin typeface="Benelux" charset="0"/>
                <a:ea typeface="Microsoft YaHei" charset="-122"/>
              </a:rPr>
              <a:t>Kreuzweg: Station 3</a:t>
            </a:r>
            <a:r>
              <a:rPr lang="de-DE" altLang="de-DE" sz="2400" b="1" dirty="0" smtClean="0">
                <a:solidFill>
                  <a:schemeClr val="bg1"/>
                </a:solidFill>
                <a:latin typeface="Benelux" charset="0"/>
                <a:ea typeface="Microsoft YaHei" charset="-122"/>
              </a:rPr>
              <a:t> </a:t>
            </a:r>
            <a:endParaRPr lang="de-DE" altLang="de-DE" sz="2000" dirty="0">
              <a:solidFill>
                <a:schemeClr val="bg1"/>
              </a:solidFill>
              <a:latin typeface="Benelux" charset="0"/>
              <a:ea typeface="Microsoft YaHei" charset="-122"/>
            </a:endParaRPr>
          </a:p>
        </p:txBody>
      </p:sp>
      <p:pic>
        <p:nvPicPr>
          <p:cNvPr id="2" name="Grafik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000" y="1136406"/>
            <a:ext cx="4248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5551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 txBox="1">
            <a:spLocks noChangeArrowheads="1"/>
          </p:cNvSpPr>
          <p:nvPr/>
        </p:nvSpPr>
        <p:spPr bwMode="auto">
          <a:xfrm>
            <a:off x="494627" y="411510"/>
            <a:ext cx="8135938" cy="585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de-DE" altLang="de-DE" sz="3200" b="1" dirty="0" smtClean="0">
                <a:solidFill>
                  <a:schemeClr val="bg1"/>
                </a:solidFill>
                <a:latin typeface="Benelux" charset="0"/>
                <a:ea typeface="Microsoft YaHei" charset="-122"/>
              </a:rPr>
              <a:t>Kreuzweg: Station 4</a:t>
            </a:r>
            <a:r>
              <a:rPr lang="de-DE" altLang="de-DE" sz="2400" b="1" dirty="0" smtClean="0">
                <a:solidFill>
                  <a:schemeClr val="bg1"/>
                </a:solidFill>
                <a:latin typeface="Benelux" charset="0"/>
                <a:ea typeface="Microsoft YaHei" charset="-122"/>
              </a:rPr>
              <a:t> </a:t>
            </a:r>
            <a:endParaRPr lang="de-DE" altLang="de-DE" sz="2000" dirty="0">
              <a:solidFill>
                <a:schemeClr val="bg1"/>
              </a:solidFill>
              <a:latin typeface="Benelux" charset="0"/>
              <a:ea typeface="Microsoft YaHei" charset="-122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331" y="1131590"/>
            <a:ext cx="375653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0563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 txBox="1">
            <a:spLocks noChangeArrowheads="1"/>
          </p:cNvSpPr>
          <p:nvPr/>
        </p:nvSpPr>
        <p:spPr bwMode="auto">
          <a:xfrm>
            <a:off x="494627" y="411510"/>
            <a:ext cx="8135938" cy="585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de-DE" altLang="de-DE" sz="3200" b="1" dirty="0" smtClean="0">
                <a:solidFill>
                  <a:schemeClr val="bg1"/>
                </a:solidFill>
                <a:latin typeface="Benelux" charset="0"/>
                <a:ea typeface="Microsoft YaHei" charset="-122"/>
              </a:rPr>
              <a:t>Kreuzweg: Station </a:t>
            </a:r>
            <a:r>
              <a:rPr lang="de-DE" altLang="de-DE" sz="3200" b="1" dirty="0">
                <a:solidFill>
                  <a:schemeClr val="bg1"/>
                </a:solidFill>
                <a:latin typeface="Benelux" charset="0"/>
                <a:ea typeface="Microsoft YaHei" charset="-122"/>
              </a:rPr>
              <a:t>5</a:t>
            </a:r>
            <a:r>
              <a:rPr lang="de-DE" altLang="de-DE" sz="2400" b="1" dirty="0" smtClean="0">
                <a:solidFill>
                  <a:schemeClr val="bg1"/>
                </a:solidFill>
                <a:latin typeface="Benelux" charset="0"/>
                <a:ea typeface="Microsoft YaHei" charset="-122"/>
              </a:rPr>
              <a:t> </a:t>
            </a:r>
            <a:endParaRPr lang="de-DE" altLang="de-DE" sz="2000" dirty="0">
              <a:solidFill>
                <a:schemeClr val="bg1"/>
              </a:solidFill>
              <a:latin typeface="Benelux" charset="0"/>
              <a:ea typeface="Microsoft YaHei" charset="-122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137" y="1131590"/>
            <a:ext cx="3898918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3320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 txBox="1">
            <a:spLocks noChangeArrowheads="1"/>
          </p:cNvSpPr>
          <p:nvPr/>
        </p:nvSpPr>
        <p:spPr bwMode="auto">
          <a:xfrm>
            <a:off x="494627" y="411510"/>
            <a:ext cx="8135938" cy="585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de-DE" altLang="de-DE" sz="3200" b="1" dirty="0" smtClean="0">
                <a:solidFill>
                  <a:schemeClr val="bg1"/>
                </a:solidFill>
                <a:latin typeface="Benelux" charset="0"/>
                <a:ea typeface="Microsoft YaHei" charset="-122"/>
              </a:rPr>
              <a:t>Kreuzweg: Station </a:t>
            </a:r>
            <a:r>
              <a:rPr lang="de-DE" altLang="de-DE" sz="3200" b="1" dirty="0">
                <a:solidFill>
                  <a:schemeClr val="bg1"/>
                </a:solidFill>
                <a:latin typeface="Benelux" charset="0"/>
                <a:ea typeface="Microsoft YaHei" charset="-122"/>
              </a:rPr>
              <a:t>6</a:t>
            </a:r>
            <a:r>
              <a:rPr lang="de-DE" altLang="de-DE" sz="2400" b="1" dirty="0" smtClean="0">
                <a:solidFill>
                  <a:schemeClr val="bg1"/>
                </a:solidFill>
                <a:latin typeface="Benelux" charset="0"/>
                <a:ea typeface="Microsoft YaHei" charset="-122"/>
              </a:rPr>
              <a:t> </a:t>
            </a:r>
            <a:endParaRPr lang="de-DE" altLang="de-DE" sz="2000" dirty="0">
              <a:solidFill>
                <a:schemeClr val="bg1"/>
              </a:solidFill>
              <a:latin typeface="Benelux" charset="0"/>
              <a:ea typeface="Microsoft YaHei" charset="-122"/>
            </a:endParaRPr>
          </a:p>
        </p:txBody>
      </p:sp>
      <p:pic>
        <p:nvPicPr>
          <p:cNvPr id="2" name="Grafik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596" y="1131590"/>
            <a:ext cx="4248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6420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 txBox="1">
            <a:spLocks noChangeArrowheads="1"/>
          </p:cNvSpPr>
          <p:nvPr/>
        </p:nvSpPr>
        <p:spPr bwMode="auto">
          <a:xfrm>
            <a:off x="494627" y="411510"/>
            <a:ext cx="8135938" cy="585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de-DE" altLang="de-DE" sz="3200" b="1" dirty="0" smtClean="0">
                <a:solidFill>
                  <a:schemeClr val="bg1"/>
                </a:solidFill>
                <a:latin typeface="Benelux" charset="0"/>
                <a:ea typeface="Microsoft YaHei" charset="-122"/>
              </a:rPr>
              <a:t>Kreuzweg: Station </a:t>
            </a:r>
            <a:r>
              <a:rPr lang="de-DE" altLang="de-DE" sz="3200" b="1" dirty="0">
                <a:solidFill>
                  <a:schemeClr val="bg1"/>
                </a:solidFill>
                <a:latin typeface="Benelux" charset="0"/>
                <a:ea typeface="Microsoft YaHei" charset="-122"/>
              </a:rPr>
              <a:t>7</a:t>
            </a:r>
            <a:r>
              <a:rPr lang="de-DE" altLang="de-DE" sz="2400" b="1" dirty="0" smtClean="0">
                <a:solidFill>
                  <a:schemeClr val="bg1"/>
                </a:solidFill>
                <a:latin typeface="Benelux" charset="0"/>
                <a:ea typeface="Microsoft YaHei" charset="-122"/>
              </a:rPr>
              <a:t> </a:t>
            </a:r>
            <a:endParaRPr lang="de-DE" altLang="de-DE" sz="2000" dirty="0">
              <a:solidFill>
                <a:schemeClr val="bg1"/>
              </a:solidFill>
              <a:latin typeface="Benelux" charset="0"/>
              <a:ea typeface="Microsoft YaHei" charset="-122"/>
            </a:endParaRPr>
          </a:p>
        </p:txBody>
      </p:sp>
      <p:pic>
        <p:nvPicPr>
          <p:cNvPr id="2" name="Grafik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000" y="1131590"/>
            <a:ext cx="4248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1675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 txBox="1">
            <a:spLocks noChangeArrowheads="1"/>
          </p:cNvSpPr>
          <p:nvPr/>
        </p:nvSpPr>
        <p:spPr bwMode="auto">
          <a:xfrm>
            <a:off x="494627" y="411510"/>
            <a:ext cx="8135938" cy="585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de-DE" altLang="de-DE" sz="3200" b="1" dirty="0" smtClean="0">
                <a:solidFill>
                  <a:schemeClr val="bg1"/>
                </a:solidFill>
                <a:latin typeface="Benelux" charset="0"/>
                <a:ea typeface="Microsoft YaHei" charset="-122"/>
              </a:rPr>
              <a:t>Kreuzweg: Station </a:t>
            </a:r>
            <a:r>
              <a:rPr lang="de-DE" altLang="de-DE" sz="3200" b="1" dirty="0">
                <a:solidFill>
                  <a:schemeClr val="bg1"/>
                </a:solidFill>
                <a:latin typeface="Benelux" charset="0"/>
                <a:ea typeface="Microsoft YaHei" charset="-122"/>
              </a:rPr>
              <a:t>8</a:t>
            </a:r>
            <a:r>
              <a:rPr lang="de-DE" altLang="de-DE" sz="2400" b="1" dirty="0" smtClean="0">
                <a:solidFill>
                  <a:schemeClr val="bg1"/>
                </a:solidFill>
                <a:latin typeface="Benelux" charset="0"/>
                <a:ea typeface="Microsoft YaHei" charset="-122"/>
              </a:rPr>
              <a:t> </a:t>
            </a:r>
            <a:endParaRPr lang="de-DE" altLang="de-DE" sz="2000" dirty="0">
              <a:solidFill>
                <a:schemeClr val="bg1"/>
              </a:solidFill>
              <a:latin typeface="Benelux" charset="0"/>
              <a:ea typeface="Microsoft YaHei" charset="-122"/>
            </a:endParaRPr>
          </a:p>
        </p:txBody>
      </p:sp>
      <p:pic>
        <p:nvPicPr>
          <p:cNvPr id="2" name="Grafik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596" y="1131590"/>
            <a:ext cx="4248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1825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 txBox="1">
            <a:spLocks noChangeArrowheads="1"/>
          </p:cNvSpPr>
          <p:nvPr/>
        </p:nvSpPr>
        <p:spPr bwMode="auto">
          <a:xfrm>
            <a:off x="494627" y="411510"/>
            <a:ext cx="8135938" cy="585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de-DE" altLang="de-DE" sz="3200" b="1" dirty="0" smtClean="0">
                <a:solidFill>
                  <a:schemeClr val="bg1"/>
                </a:solidFill>
                <a:latin typeface="Benelux" charset="0"/>
                <a:ea typeface="Microsoft YaHei" charset="-122"/>
              </a:rPr>
              <a:t>Kreuzweg: Station </a:t>
            </a:r>
            <a:r>
              <a:rPr lang="de-DE" altLang="de-DE" sz="3200" b="1" dirty="0">
                <a:solidFill>
                  <a:schemeClr val="bg1"/>
                </a:solidFill>
                <a:latin typeface="Benelux" charset="0"/>
                <a:ea typeface="Microsoft YaHei" charset="-122"/>
              </a:rPr>
              <a:t>9</a:t>
            </a:r>
            <a:r>
              <a:rPr lang="de-DE" altLang="de-DE" sz="2400" b="1" dirty="0" smtClean="0">
                <a:solidFill>
                  <a:schemeClr val="bg1"/>
                </a:solidFill>
                <a:latin typeface="Benelux" charset="0"/>
                <a:ea typeface="Microsoft YaHei" charset="-122"/>
              </a:rPr>
              <a:t> </a:t>
            </a:r>
            <a:endParaRPr lang="de-DE" altLang="de-DE" sz="2000" dirty="0">
              <a:solidFill>
                <a:schemeClr val="bg1"/>
              </a:solidFill>
              <a:latin typeface="Benelux" charset="0"/>
              <a:ea typeface="Microsoft YaHei" charset="-122"/>
            </a:endParaRPr>
          </a:p>
        </p:txBody>
      </p:sp>
      <p:pic>
        <p:nvPicPr>
          <p:cNvPr id="2" name="Grafik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000" y="1131590"/>
            <a:ext cx="4248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0346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</Words>
  <Application>Microsoft Office PowerPoint</Application>
  <PresentationFormat>Bildschirmpräsentation (16:9)</PresentationFormat>
  <Paragraphs>24</Paragraphs>
  <Slides>11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Microsoft YaHei</vt:lpstr>
      <vt:lpstr>Arial</vt:lpstr>
      <vt:lpstr>Benelux</vt:lpstr>
      <vt:lpstr>Calibri</vt:lpstr>
      <vt:lpstr>Times New Roman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TK</dc:creator>
  <cp:lastModifiedBy>6brem</cp:lastModifiedBy>
  <cp:revision>36</cp:revision>
  <dcterms:created xsi:type="dcterms:W3CDTF">2021-06-09T05:46:38Z</dcterms:created>
  <dcterms:modified xsi:type="dcterms:W3CDTF">2024-02-28T09:22:10Z</dcterms:modified>
</cp:coreProperties>
</file>