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4" r:id="rId3"/>
    <p:sldId id="263" r:id="rId4"/>
    <p:sldId id="266" r:id="rId5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9" d="100"/>
          <a:sy n="139" d="100"/>
        </p:scale>
        <p:origin x="-11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3E6F30-C681-442B-B324-3A47ED2BE100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EB4AD8-980A-44DD-AAC6-18C3A0A9F7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8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6BF695-27C6-456E-9D69-5695C0071C6E}" type="slidenum">
              <a:rPr lang="de-DE">
                <a:solidFill>
                  <a:srgbClr val="000000"/>
                </a:solidFill>
                <a:latin typeface="Times New Roman" pitchFamily="16" charset="0"/>
                <a:ea typeface="Microsoft YaHei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>
              <a:solidFill>
                <a:srgbClr val="000000"/>
              </a:solidFill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22250" y="812800"/>
            <a:ext cx="7099300" cy="39941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18213" cy="4781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D48F9-E1F8-4722-BF06-6200C383668D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73-9F9E-480B-B8DC-D7A5CBFBE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72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274D-6289-43AF-9BE2-3890241B17DD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ED070-EC25-461B-8EA4-5D75F106B3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95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8729-367E-42D8-8AFC-84D463E7546C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CB3C3-AAF1-4880-941A-7816C74FED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7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7AD2-6291-4D94-ACCE-F56972A3D408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9D0F-802F-4332-AF2A-E1CE84AB3D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04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3746-64CF-48D9-BAB6-51273ECE03EF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E9AA-E982-4486-81AD-A696C76D84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3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1A43-2208-4080-99A3-B9827B0D9B31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E348-E7A4-4C8B-AB85-17E4B57472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4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7B7B-C092-4ACC-8A8B-4B027E3FF1DD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3611-6A92-4F21-A5C0-71BB655165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166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8844A-613B-46C9-B52C-6F88E7B1DDBB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13C7F-1417-4631-A507-AB91E5FA5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615E-D4E5-4B14-97B5-254624FB5D82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AAF1A-5907-44E0-947A-8AFB651FB4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92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9904-3153-4834-8D4D-5621C89F9D7A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97D4F-65AD-4FDC-9209-89A62E3C0A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1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06594-A99C-44F4-9EBB-F070185DDEC1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1133C-79E5-44E0-8797-7F286FE57F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33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D74BD9-9874-412D-B266-AFD56FF796F4}" type="datetimeFigureOut">
              <a:rPr lang="de-DE"/>
              <a:pPr>
                <a:defRPr/>
              </a:pPr>
              <a:t>13.03.2024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8A494-7AFC-458E-AA9A-AEEF8E2BDE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76545" y="456515"/>
            <a:ext cx="2925325" cy="1330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smtClean="0">
                <a:solidFill>
                  <a:srgbClr val="FFFF00"/>
                </a:solidFill>
                <a:latin typeface="Benelux" pitchFamily="2" charset="0"/>
              </a:rPr>
              <a:t>Jesus oder</a:t>
            </a:r>
          </a:p>
          <a:p>
            <a:r>
              <a:rPr lang="de-DE" sz="3300" b="1" dirty="0" smtClean="0">
                <a:solidFill>
                  <a:srgbClr val="FFFF00"/>
                </a:solidFill>
                <a:latin typeface="Benelux" pitchFamily="2" charset="0"/>
              </a:rPr>
              <a:t>Barabbas</a:t>
            </a:r>
          </a:p>
          <a:p>
            <a:r>
              <a:rPr lang="de-DE" sz="1400" dirty="0" smtClean="0">
                <a:solidFill>
                  <a:srgbClr val="FFFF00"/>
                </a:solidFill>
                <a:latin typeface="Benelux" pitchFamily="2" charset="0"/>
              </a:rPr>
              <a:t>(Matthäus 27,15 – 26)</a:t>
            </a:r>
            <a:endParaRPr lang="de-DE" sz="1400" dirty="0">
              <a:solidFill>
                <a:srgbClr val="FFFF00"/>
              </a:solidFill>
              <a:latin typeface="Benelux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6545" y="3637508"/>
            <a:ext cx="2705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https://www.holyart.de/besondere-anlasse/passionskrippe/verurteilung-jesus-kaiphas-barabbas-3-figuren-resin-handbemalt-fur-12-cm-krippe</a:t>
            </a:r>
            <a:endParaRPr lang="de-DE" sz="1200" dirty="0" smtClean="0">
              <a:solidFill>
                <a:schemeClr val="bg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975" y="659037"/>
            <a:ext cx="3825425" cy="382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6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849858" y="373772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bg1"/>
                </a:solidFill>
                <a:latin typeface="Benelux" pitchFamily="2" charset="0"/>
              </a:rPr>
              <a:t>Terra </a:t>
            </a:r>
            <a:r>
              <a:rPr lang="de-DE" sz="1200" dirty="0">
                <a:solidFill>
                  <a:schemeClr val="bg1"/>
                </a:solidFill>
                <a:latin typeface="Benelux" pitchFamily="2" charset="0"/>
              </a:rPr>
              <a:t>Cotta Panels von George </a:t>
            </a:r>
            <a:r>
              <a:rPr lang="de-DE" sz="1200" dirty="0" err="1" smtClean="0">
                <a:solidFill>
                  <a:schemeClr val="bg1"/>
                </a:solidFill>
                <a:latin typeface="Benelux" pitchFamily="2" charset="0"/>
              </a:rPr>
              <a:t>Tinworth</a:t>
            </a:r>
            <a:r>
              <a:rPr lang="de-DE" sz="1200" dirty="0" smtClean="0">
                <a:solidFill>
                  <a:schemeClr val="bg1"/>
                </a:solidFill>
                <a:latin typeface="Benelux" pitchFamily="2" charset="0"/>
              </a:rPr>
              <a:t> 1883</a:t>
            </a:r>
            <a:endParaRPr lang="de-DE" sz="1200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6545" y="456515"/>
            <a:ext cx="2925325" cy="1330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smtClean="0">
                <a:solidFill>
                  <a:srgbClr val="FFFF00"/>
                </a:solidFill>
                <a:latin typeface="Benelux" pitchFamily="2" charset="0"/>
              </a:rPr>
              <a:t>Jesus oder</a:t>
            </a:r>
          </a:p>
          <a:p>
            <a:r>
              <a:rPr lang="de-DE" sz="3300" b="1" dirty="0" smtClean="0">
                <a:solidFill>
                  <a:srgbClr val="FFFF00"/>
                </a:solidFill>
                <a:latin typeface="Benelux" pitchFamily="2" charset="0"/>
              </a:rPr>
              <a:t>Barabbas</a:t>
            </a:r>
          </a:p>
          <a:p>
            <a:r>
              <a:rPr lang="de-DE" sz="1400" dirty="0" smtClean="0">
                <a:solidFill>
                  <a:srgbClr val="FFFF00"/>
                </a:solidFill>
                <a:latin typeface="Benelux" pitchFamily="2" charset="0"/>
              </a:rPr>
              <a:t>Matthäus 27,15 – 26</a:t>
            </a:r>
            <a:endParaRPr lang="de-DE" sz="1400" dirty="0">
              <a:solidFill>
                <a:srgbClr val="FFFF00"/>
              </a:solidFill>
              <a:latin typeface="Benelux" pitchFamily="2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05" y="1486408"/>
            <a:ext cx="4815535" cy="252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9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 txBox="1">
            <a:spLocks noChangeArrowheads="1"/>
          </p:cNvSpPr>
          <p:nvPr/>
        </p:nvSpPr>
        <p:spPr bwMode="auto">
          <a:xfrm>
            <a:off x="494627" y="411510"/>
            <a:ext cx="8135938" cy="94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sz="3200" b="1" dirty="0" smtClean="0">
                <a:solidFill>
                  <a:schemeClr val="bg1"/>
                </a:solidFill>
                <a:latin typeface="Benelux" pitchFamily="2" charset="0"/>
              </a:rPr>
              <a:t>Ja, </a:t>
            </a:r>
            <a:r>
              <a:rPr lang="de-DE" sz="3200" b="1" dirty="0" smtClean="0">
                <a:solidFill>
                  <a:schemeClr val="bg1"/>
                </a:solidFill>
                <a:latin typeface="Benelux" pitchFamily="2" charset="0"/>
              </a:rPr>
              <a:t>was ist denn hier los?</a:t>
            </a:r>
            <a:endParaRPr lang="de-DE" sz="3200" dirty="0">
              <a:solidFill>
                <a:schemeClr val="bg1"/>
              </a:solidFill>
              <a:latin typeface="Benelux" pitchFamily="2" charset="0"/>
            </a:endParaRPr>
          </a:p>
          <a:p>
            <a:pPr algn="ctr">
              <a:lnSpc>
                <a:spcPct val="93000"/>
              </a:lnSpc>
            </a:pPr>
            <a:r>
              <a:rPr lang="de-DE" altLang="de-DE" sz="24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Matthäus 27,15 - 26</a:t>
            </a:r>
            <a:endParaRPr lang="de-DE" altLang="de-DE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11660" y="1986685"/>
            <a:ext cx="5445605" cy="139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Was ist denn hier im Richthaus los?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Was ist denn hier im Himmel los?</a:t>
            </a: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Benelux" charset="0"/>
                <a:ea typeface="Microsoft YaHei" charset="-122"/>
              </a:rPr>
              <a:t>Was ist denn hier bei dir los?</a:t>
            </a:r>
            <a:endParaRPr lang="de-DE" altLang="de-DE" sz="2800" dirty="0">
              <a:solidFill>
                <a:srgbClr val="FFFF00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037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44051" y="3800786"/>
            <a:ext cx="2790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bg1"/>
                </a:solidFill>
              </a:rPr>
              <a:t>https://iraia.net/blog/2019/04/21/jesus-barrabas/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76545" y="456515"/>
            <a:ext cx="2925325" cy="1330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 smtClean="0">
                <a:solidFill>
                  <a:srgbClr val="FFFF00"/>
                </a:solidFill>
                <a:latin typeface="Benelux" pitchFamily="2" charset="0"/>
              </a:rPr>
              <a:t>Jesus oder</a:t>
            </a:r>
          </a:p>
          <a:p>
            <a:r>
              <a:rPr lang="de-DE" sz="3300" b="1" dirty="0" smtClean="0">
                <a:solidFill>
                  <a:srgbClr val="FFFF00"/>
                </a:solidFill>
                <a:latin typeface="Benelux" pitchFamily="2" charset="0"/>
              </a:rPr>
              <a:t>Barabbas</a:t>
            </a:r>
          </a:p>
          <a:p>
            <a:r>
              <a:rPr lang="de-DE" sz="1400" dirty="0" smtClean="0">
                <a:solidFill>
                  <a:srgbClr val="FFFF00"/>
                </a:solidFill>
                <a:latin typeface="Benelux" pitchFamily="2" charset="0"/>
              </a:rPr>
              <a:t>Matthäus 27,15 – 26</a:t>
            </a:r>
            <a:endParaRPr lang="de-DE" sz="1400" dirty="0">
              <a:solidFill>
                <a:srgbClr val="FFFF00"/>
              </a:solidFill>
              <a:latin typeface="Benelux" pitchFamily="2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970" y="946755"/>
            <a:ext cx="3881792" cy="324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Bildschirmpräsentation (16:9)</PresentationFormat>
  <Paragraphs>18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TK</dc:creator>
  <cp:lastModifiedBy>TK</cp:lastModifiedBy>
  <cp:revision>32</cp:revision>
  <dcterms:created xsi:type="dcterms:W3CDTF">2021-06-09T05:46:38Z</dcterms:created>
  <dcterms:modified xsi:type="dcterms:W3CDTF">2024-03-13T16:54:05Z</dcterms:modified>
</cp:coreProperties>
</file>