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6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E6F30-C681-442B-B324-3A47ED2BE100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B4AD8-980A-44DD-AAC6-18C3A0A9F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48F9-E1F8-4722-BF06-6200C383668D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73-9F9E-480B-B8DC-D7A5CBFBE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274D-6289-43AF-9BE2-3890241B17DD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D070-EC25-461B-8EA4-5D75F106B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8729-367E-42D8-8AFC-84D463E7546C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B3C3-AAF1-4880-941A-7816C74FE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AD2-6291-4D94-ACCE-F56972A3D408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9D0F-802F-4332-AF2A-E1CE84AB3D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746-64CF-48D9-BAB6-51273ECE03EF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E9AA-E982-4486-81AD-A696C76D8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A43-2208-4080-99A3-B9827B0D9B31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E348-E7A4-4C8B-AB85-17E4B57472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B7B-C092-4ACC-8A8B-4B027E3FF1DD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3611-6A92-4F21-A5C0-71BB65516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1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44A-613B-46C9-B52C-6F88E7B1DDBB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C7F-1417-4631-A507-AB91E5FA5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15E-D4E5-4B14-97B5-254624FB5D82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AF1A-5907-44E0-947A-8AFB651FB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9904-3153-4834-8D4D-5621C89F9D7A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7D4F-65AD-4FDC-9209-89A62E3C0A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6594-A99C-44F4-9EBB-F070185DDEC1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33C-79E5-44E0-8797-7F286FE57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74BD9-9874-412D-B266-AFD56FF796F4}" type="datetimeFigureOut">
              <a:rPr lang="de-DE"/>
              <a:pPr>
                <a:defRPr/>
              </a:pPr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8A494-7AFC-458E-AA9A-AEEF8E2BD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09"/>
            <a:ext cx="8135938" cy="117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de-DE" sz="2800" b="1" dirty="0" smtClean="0">
                <a:solidFill>
                  <a:schemeClr val="bg1">
                    <a:lumMod val="95000"/>
                  </a:schemeClr>
                </a:solidFill>
                <a:latin typeface="Benelux" pitchFamily="2" charset="0"/>
              </a:rPr>
              <a:t>Jesu Anwältin tat was sie konnte</a:t>
            </a:r>
            <a:endParaRPr lang="de-DE" sz="2800" dirty="0">
              <a:solidFill>
                <a:schemeClr val="bg1">
                  <a:lumMod val="95000"/>
                </a:schemeClr>
              </a:solidFill>
              <a:latin typeface="Benelux" pitchFamily="2" charset="0"/>
            </a:endParaRPr>
          </a:p>
          <a:p>
            <a:pPr algn="ctr">
              <a:lnSpc>
                <a:spcPct val="93000"/>
              </a:lnSpc>
            </a:pPr>
            <a:r>
              <a:rPr lang="de-DE" altLang="de-DE" sz="2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>
                    <a:lumMod val="95000"/>
                  </a:schemeClr>
                </a:solidFill>
                <a:latin typeface="Benelux" charset="0"/>
                <a:ea typeface="Microsoft YaHei" charset="-122"/>
              </a:rPr>
              <a:t>Matthäus </a:t>
            </a:r>
            <a:r>
              <a:rPr lang="de-DE" altLang="de-DE" sz="2000" dirty="0" smtClean="0">
                <a:solidFill>
                  <a:schemeClr val="bg1">
                    <a:lumMod val="95000"/>
                  </a:schemeClr>
                </a:solidFill>
                <a:latin typeface="Benelux" charset="0"/>
                <a:ea typeface="Microsoft YaHei" charset="-122"/>
              </a:rPr>
              <a:t>27,19</a:t>
            </a:r>
            <a:endParaRPr lang="de-DE" altLang="de-DE" sz="2000" dirty="0">
              <a:solidFill>
                <a:schemeClr val="bg1">
                  <a:lumMod val="95000"/>
                </a:schemeClr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07472" y="1986685"/>
            <a:ext cx="4910247" cy="184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Eine beschämende Aussage</a:t>
            </a:r>
            <a:endParaRPr lang="de-DE" altLang="de-DE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Eine anklagende Erkenntnis</a:t>
            </a:r>
            <a:endParaRPr lang="de-DE" altLang="de-DE" sz="2000" b="1" dirty="0" smtClean="0">
              <a:solidFill>
                <a:schemeClr val="tx2">
                  <a:lumMod val="20000"/>
                  <a:lumOff val="80000"/>
                </a:schemeClr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Eine schlimme Empfehlung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Ein hoffnungsvolles Bekenntnis</a:t>
            </a:r>
            <a:r>
              <a:rPr lang="de-DE" altLang="de-DE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enelux" charset="0"/>
                <a:ea typeface="Microsoft YaHei" charset="-122"/>
              </a:rPr>
            </a:br>
            <a: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</a:b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37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(16:9)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28</cp:revision>
  <dcterms:created xsi:type="dcterms:W3CDTF">2021-06-09T05:46:38Z</dcterms:created>
  <dcterms:modified xsi:type="dcterms:W3CDTF">2024-03-15T09:19:28Z</dcterms:modified>
</cp:coreProperties>
</file>