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93" d="100"/>
          <a:sy n="93" d="100"/>
        </p:scale>
        <p:origin x="-102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98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40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28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00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95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16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8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3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78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202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62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4CF0A-0814-42EA-BB9B-307ABD608B01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78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23392" y="562708"/>
            <a:ext cx="8064896" cy="1409856"/>
          </a:xfrm>
        </p:spPr>
        <p:txBody>
          <a:bodyPr/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Die Versuchung Jesu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4,1 - 11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04352" y="5104563"/>
            <a:ext cx="337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  <a:latin typeface="Benelux" panose="00000700000000000000" pitchFamily="2" charset="0"/>
              </a:rPr>
              <a:t>Luzern Kapellenbrücke 1580</a:t>
            </a:r>
            <a:endParaRPr lang="de-DE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376507" y="3169231"/>
            <a:ext cx="212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Versuchung Jesu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502" y="1628800"/>
            <a:ext cx="7200800" cy="468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13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9351" y="562708"/>
            <a:ext cx="10493298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Dem Teufel auf die Schliche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4,1 - 11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488960" y="2708920"/>
            <a:ext cx="9214079" cy="9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Der Fleischesweg der Not</a:t>
            </a:r>
          </a:p>
        </p:txBody>
      </p:sp>
    </p:spTree>
    <p:extLst>
      <p:ext uri="{BB962C8B-B14F-4D97-AF65-F5344CB8AC3E}">
        <p14:creationId xmlns:p14="http://schemas.microsoft.com/office/powerpoint/2010/main" val="127155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9351" y="562708"/>
            <a:ext cx="10493298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Dem Teufel auf die Schliche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4,1 - 11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160" y="1972564"/>
            <a:ext cx="3527334" cy="4680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658996" y="5589240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  <a:latin typeface="Benelux" panose="00000700000000000000" pitchFamily="2" charset="0"/>
              </a:rPr>
              <a:t>Juan de </a:t>
            </a:r>
            <a:r>
              <a:rPr lang="de-DE" dirty="0" err="1" smtClean="0">
                <a:solidFill>
                  <a:schemeClr val="bg1"/>
                </a:solidFill>
                <a:latin typeface="Benelux" panose="00000700000000000000" pitchFamily="2" charset="0"/>
              </a:rPr>
              <a:t>Flandes</a:t>
            </a:r>
            <a:r>
              <a:rPr lang="de-DE" dirty="0" smtClean="0">
                <a:solidFill>
                  <a:schemeClr val="bg1"/>
                </a:solidFill>
                <a:latin typeface="Benelux" panose="00000700000000000000" pitchFamily="2" charset="0"/>
              </a:rPr>
              <a:t> (1496-1519)</a:t>
            </a:r>
            <a:br>
              <a:rPr lang="de-DE" dirty="0" smtClean="0">
                <a:solidFill>
                  <a:schemeClr val="bg1"/>
                </a:solidFill>
                <a:latin typeface="Benelux" panose="00000700000000000000" pitchFamily="2" charset="0"/>
              </a:rPr>
            </a:br>
            <a:r>
              <a:rPr lang="de-DE" dirty="0" smtClean="0">
                <a:solidFill>
                  <a:schemeClr val="bg1"/>
                </a:solidFill>
                <a:latin typeface="Benelux" panose="00000700000000000000" pitchFamily="2" charset="0"/>
              </a:rPr>
              <a:t>Public </a:t>
            </a:r>
            <a:r>
              <a:rPr lang="de-DE" dirty="0" err="1" smtClean="0">
                <a:solidFill>
                  <a:schemeClr val="bg1"/>
                </a:solidFill>
                <a:latin typeface="Benelux" panose="00000700000000000000" pitchFamily="2" charset="0"/>
              </a:rPr>
              <a:t>domain</a:t>
            </a:r>
            <a:endParaRPr lang="de-DE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428705" y="3068960"/>
            <a:ext cx="212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Versuchung Jesu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8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9351" y="562708"/>
            <a:ext cx="10493298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Dem Teufel auf die Schliche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4,1 - 11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488960" y="2708920"/>
            <a:ext cx="9214079" cy="18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Der Fleischesweg der Not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Der Hochmutsweg der Beliebtheit</a:t>
            </a:r>
          </a:p>
        </p:txBody>
      </p:sp>
    </p:spTree>
    <p:extLst>
      <p:ext uri="{BB962C8B-B14F-4D97-AF65-F5344CB8AC3E}">
        <p14:creationId xmlns:p14="http://schemas.microsoft.com/office/powerpoint/2010/main" val="208396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9351" y="562708"/>
            <a:ext cx="10493298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Dem Teufel auf die Schliche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4,1 - 11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160" y="1954917"/>
            <a:ext cx="3673800" cy="4680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428705" y="3068960"/>
            <a:ext cx="212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Versuchung Jesu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658996" y="5589240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  <a:latin typeface="Benelux" panose="00000700000000000000" pitchFamily="2" charset="0"/>
              </a:rPr>
              <a:t>Gustave </a:t>
            </a:r>
            <a:r>
              <a:rPr lang="de-DE" dirty="0" err="1" smtClean="0">
                <a:solidFill>
                  <a:schemeClr val="bg1"/>
                </a:solidFill>
                <a:latin typeface="Benelux" panose="00000700000000000000" pitchFamily="2" charset="0"/>
              </a:rPr>
              <a:t>Doré</a:t>
            </a:r>
            <a:r>
              <a:rPr lang="de-DE" dirty="0" smtClean="0">
                <a:solidFill>
                  <a:schemeClr val="bg1"/>
                </a:solidFill>
                <a:latin typeface="Benelux" panose="00000700000000000000" pitchFamily="2" charset="0"/>
              </a:rPr>
              <a:t>  (ca. 1850)</a:t>
            </a:r>
            <a:br>
              <a:rPr lang="de-DE" dirty="0" smtClean="0">
                <a:solidFill>
                  <a:schemeClr val="bg1"/>
                </a:solidFill>
                <a:latin typeface="Benelux" panose="00000700000000000000" pitchFamily="2" charset="0"/>
              </a:rPr>
            </a:br>
            <a:r>
              <a:rPr lang="de-DE" dirty="0" smtClean="0">
                <a:solidFill>
                  <a:schemeClr val="bg1"/>
                </a:solidFill>
                <a:latin typeface="Benelux" panose="00000700000000000000" pitchFamily="2" charset="0"/>
              </a:rPr>
              <a:t>Public </a:t>
            </a:r>
            <a:r>
              <a:rPr lang="de-DE" dirty="0" err="1" smtClean="0">
                <a:solidFill>
                  <a:schemeClr val="bg1"/>
                </a:solidFill>
                <a:latin typeface="Benelux" panose="00000700000000000000" pitchFamily="2" charset="0"/>
              </a:rPr>
              <a:t>domain</a:t>
            </a:r>
            <a:endParaRPr lang="de-DE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7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9351" y="562708"/>
            <a:ext cx="10493298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Dem Teufel auf die Schliche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4,1 - 11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488960" y="2708920"/>
            <a:ext cx="92140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Der Fleischesweg der Not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Der Hochmutsweg der Beliebtheit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Der Herrlichkeitsweg der Macht</a:t>
            </a:r>
          </a:p>
        </p:txBody>
      </p:sp>
    </p:spTree>
    <p:extLst>
      <p:ext uri="{BB962C8B-B14F-4D97-AF65-F5344CB8AC3E}">
        <p14:creationId xmlns:p14="http://schemas.microsoft.com/office/powerpoint/2010/main" val="255262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9351" y="562708"/>
            <a:ext cx="10493298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Dem Teufel auf die Schliche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4,1 - 11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428705" y="3068960"/>
            <a:ext cx="212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Versuchung Jesu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535545" y="5517232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  <a:latin typeface="Benelux" panose="00000700000000000000" pitchFamily="2" charset="0"/>
              </a:rPr>
              <a:t>https://www.pfarrei-nittenau.de/fotos/versuchung_jesu_1216.php</a:t>
            </a:r>
            <a:endParaRPr lang="de-DE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96" y="2069801"/>
            <a:ext cx="3891892" cy="448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63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Benutzerdefiniert</PresentationFormat>
  <Paragraphs>21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 Theme</vt:lpstr>
      <vt:lpstr>Die Versuchung Jesu Matthäus 4,1 - 11</vt:lpstr>
      <vt:lpstr>Dem Teufel auf die Schliche Matthäus 4,1 - 11</vt:lpstr>
      <vt:lpstr>Dem Teufel auf die Schliche Matthäus 4,1 - 11</vt:lpstr>
      <vt:lpstr>Dem Teufel auf die Schliche Matthäus 4,1 - 11</vt:lpstr>
      <vt:lpstr>Dem Teufel auf die Schliche Matthäus 4,1 - 11</vt:lpstr>
      <vt:lpstr>Dem Teufel auf die Schliche Matthäus 4,1 - 11</vt:lpstr>
      <vt:lpstr>Dem Teufel auf die Schliche Matthäus 4,1 - 11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Thomas Karker</cp:lastModifiedBy>
  <cp:revision>10</cp:revision>
  <dcterms:created xsi:type="dcterms:W3CDTF">2025-03-02T17:17:42Z</dcterms:created>
  <dcterms:modified xsi:type="dcterms:W3CDTF">2025-03-06T16:46:30Z</dcterms:modified>
</cp:coreProperties>
</file>