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3" d="100"/>
          <a:sy n="93" d="100"/>
        </p:scale>
        <p:origin x="-102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98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00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9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16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8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3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8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2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6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CF0A-0814-42EA-BB9B-307ABD608B01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8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9456" y="562708"/>
            <a:ext cx="7944544" cy="1409856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Die Tempelreinigung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</a:t>
            </a:r>
            <a:r>
              <a:rPr lang="de-DE" sz="3200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ohannes 2,13 - 22</a:t>
            </a:r>
            <a:endParaRPr lang="de-DE" sz="3200" b="1" dirty="0">
              <a:solidFill>
                <a:schemeClr val="accent5">
                  <a:lumMod val="50000"/>
                </a:schemeClr>
              </a:solidFill>
              <a:latin typeface="Benelux" panose="00000700000000000000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55440" y="5589240"/>
            <a:ext cx="337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Luzern Kapellenbrücke 1580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35560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Tempelreinigung Jesu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47100"/>
            <a:ext cx="7272808" cy="48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928384" y="2708920"/>
            <a:ext cx="6335232" cy="9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Jesus vor der Geißel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99456" y="562708"/>
            <a:ext cx="7944544" cy="1409856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Jesus und die Geißel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</a:t>
            </a:r>
            <a:r>
              <a:rPr lang="de-DE" sz="3200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ohannes 2,13 - 22</a:t>
            </a:r>
            <a:endParaRPr lang="de-DE" sz="3200" b="1" dirty="0">
              <a:solidFill>
                <a:schemeClr val="accent5">
                  <a:lumMod val="50000"/>
                </a:schemeClr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58996" y="5589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Großmünster Zürich </a:t>
            </a:r>
            <a:r>
              <a:rPr lang="de-DE" b="1" dirty="0">
                <a:solidFill>
                  <a:schemeClr val="bg1"/>
                </a:solidFill>
                <a:latin typeface="Benelux" panose="00000700000000000000" pitchFamily="2" charset="0"/>
              </a:rPr>
              <a:t>N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ordportal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27648" y="3068960"/>
            <a:ext cx="263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Tempelreinigung Jesu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199456" y="562708"/>
            <a:ext cx="7944544" cy="1409856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Jesus und die Geißel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</a:t>
            </a:r>
            <a:r>
              <a:rPr lang="de-DE" sz="3200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ohannes 2,13 - 22</a:t>
            </a:r>
            <a:endParaRPr lang="de-DE" sz="3200" b="1" dirty="0">
              <a:solidFill>
                <a:schemeClr val="accent5">
                  <a:lumMod val="50000"/>
                </a:schemeClr>
              </a:solidFill>
              <a:latin typeface="Benelux" panose="00000700000000000000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492896"/>
            <a:ext cx="355561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820372" y="2708920"/>
            <a:ext cx="6551256" cy="18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Jesus vor der Geißel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Jesus mit der Geißel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99456" y="562708"/>
            <a:ext cx="7944544" cy="1409856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Jesus und die Geißel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</a:t>
            </a:r>
            <a:r>
              <a:rPr lang="de-DE" sz="3200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ohannes 2,13 - 22</a:t>
            </a:r>
            <a:endParaRPr lang="de-DE" sz="3200" b="1" dirty="0">
              <a:solidFill>
                <a:schemeClr val="accent5">
                  <a:lumMod val="50000"/>
                </a:schemeClr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07568" y="3068960"/>
            <a:ext cx="263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Tempelreinigung Jesu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55304" y="47251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https</a:t>
            </a:r>
            <a:r>
              <a:rPr lang="de-DE" dirty="0">
                <a:solidFill>
                  <a:schemeClr val="bg1"/>
                </a:solidFill>
              </a:rPr>
              <a:t>://</a:t>
            </a:r>
            <a:r>
              <a:rPr lang="de-DE" dirty="0" smtClean="0">
                <a:solidFill>
                  <a:schemeClr val="bg1"/>
                </a:solidFill>
              </a:rPr>
              <a:t>www.erzdioezese-wien.at/site/glaubenfeiern/christ/bibel/gedankenzumevangelium/article/91776.html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199456" y="562708"/>
            <a:ext cx="7944544" cy="1409856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Jesus und die Geißel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</a:t>
            </a:r>
            <a:r>
              <a:rPr lang="de-DE" sz="3200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ohannes 2,13 - 22</a:t>
            </a:r>
            <a:endParaRPr lang="de-DE" sz="3200" b="1" dirty="0">
              <a:solidFill>
                <a:schemeClr val="accent5">
                  <a:lumMod val="50000"/>
                </a:schemeClr>
              </a:solidFill>
              <a:latin typeface="Benelux" panose="00000700000000000000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276872"/>
            <a:ext cx="509324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820372" y="2708920"/>
            <a:ext cx="6551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Jesus vor der Geißel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Jesus mit der Geißel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Jesus unter der Geißel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99456" y="562708"/>
            <a:ext cx="7944544" cy="1409856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Jesus und die Geißel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</a:t>
            </a:r>
            <a:r>
              <a:rPr lang="de-DE" sz="3200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ohannes 2,13 - 22</a:t>
            </a:r>
            <a:endParaRPr lang="de-DE" sz="3200" b="1" dirty="0">
              <a:solidFill>
                <a:schemeClr val="accent5">
                  <a:lumMod val="50000"/>
                </a:schemeClr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51384" y="501317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https://www.pfarrei-nittenau.de/fotos/</a:t>
            </a:r>
          </a:p>
          <a:p>
            <a:r>
              <a:rPr lang="de-DE" sz="14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versuchung_jesu_1216.php</a:t>
            </a:r>
            <a:endParaRPr lang="de-DE" sz="1400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199456" y="562708"/>
            <a:ext cx="7944544" cy="1409856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Jesus und die Geißel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J</a:t>
            </a:r>
            <a:r>
              <a:rPr lang="de-DE" sz="3200" b="1" dirty="0" smtClean="0">
                <a:solidFill>
                  <a:schemeClr val="accent5">
                    <a:lumMod val="50000"/>
                  </a:schemeClr>
                </a:solidFill>
                <a:latin typeface="Benelux" panose="00000700000000000000" pitchFamily="2" charset="0"/>
              </a:rPr>
              <a:t>ohannes 2,13 - 22</a:t>
            </a:r>
            <a:endParaRPr lang="de-DE" sz="3200" b="1" dirty="0">
              <a:solidFill>
                <a:schemeClr val="accent5">
                  <a:lumMod val="50000"/>
                </a:schemeClr>
              </a:solidFill>
              <a:latin typeface="Benelux" panose="00000700000000000000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3722" y="2924944"/>
            <a:ext cx="263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Tempelreinigung Jesu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420888"/>
            <a:ext cx="67258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Benutzerdefiniert</PresentationFormat>
  <Paragraphs>22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Die Tempelreinigung Johannes 2,13 - 22</vt:lpstr>
      <vt:lpstr>Jesus und die Geißel Johannes 2,13 - 22</vt:lpstr>
      <vt:lpstr>Jesus und die Geißel Johannes 2,13 - 22</vt:lpstr>
      <vt:lpstr>Jesus und die Geißel Johannes 2,13 - 22</vt:lpstr>
      <vt:lpstr>Jesus und die Geißel Johannes 2,13 - 22</vt:lpstr>
      <vt:lpstr>Jesus und die Geißel Johannes 2,13 - 22</vt:lpstr>
      <vt:lpstr>Jesus und die Geißel Johannes 2,13 - 22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Thomas Karker</cp:lastModifiedBy>
  <cp:revision>12</cp:revision>
  <dcterms:created xsi:type="dcterms:W3CDTF">2025-03-02T17:17:42Z</dcterms:created>
  <dcterms:modified xsi:type="dcterms:W3CDTF">2025-03-03T12:34:46Z</dcterms:modified>
</cp:coreProperties>
</file>