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0" r:id="rId4"/>
    <p:sldId id="265" r:id="rId5"/>
    <p:sldId id="266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07" d="100"/>
          <a:sy n="107" d="100"/>
        </p:scale>
        <p:origin x="-102" y="-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12.03.2025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0985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12.03.2025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1407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12.03.2025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6285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12.03.2025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1003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12.03.2025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1953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12.03.2025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164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12.03.2025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381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12.03.2025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43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12.03.2025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5786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12.03.2025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2020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12.03.2025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462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4CF0A-0814-42EA-BB9B-307ABD608B01}" type="datetimeFigureOut">
              <a:rPr lang="de-DE" smtClean="0"/>
              <a:t>12.03.2025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078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2597149" y="5229200"/>
            <a:ext cx="33762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  <a:latin typeface="Benelux" panose="00000700000000000000" pitchFamily="2" charset="0"/>
              </a:rPr>
              <a:t>https://sankt-matthias-wickrath.de/gemeinden/st.-antonius/kirche/index.html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3349168" y="335699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Salbung </a:t>
            </a:r>
            <a:r>
              <a:rPr lang="de-DE" b="1" dirty="0">
                <a:solidFill>
                  <a:schemeClr val="bg1"/>
                </a:solidFill>
                <a:latin typeface="Benelux" panose="00000700000000000000" pitchFamily="2" charset="0"/>
              </a:rPr>
              <a:t>J</a:t>
            </a:r>
            <a:r>
              <a:rPr lang="de-DE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esu</a:t>
            </a:r>
            <a:endParaRPr lang="de-DE" b="1" dirty="0">
              <a:solidFill>
                <a:schemeClr val="bg1"/>
              </a:solidFill>
              <a:latin typeface="Benelux" panose="00000700000000000000" pitchFamily="2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080" y="1628800"/>
            <a:ext cx="4122365" cy="4680000"/>
          </a:xfrm>
          <a:prstGeom prst="rect">
            <a:avLst/>
          </a:prstGeom>
        </p:spPr>
      </p:pic>
      <p:sp>
        <p:nvSpPr>
          <p:cNvPr id="9" name="Titel 1"/>
          <p:cNvSpPr>
            <a:spLocks noGrp="1"/>
          </p:cNvSpPr>
          <p:nvPr>
            <p:ph type="ctrTitle"/>
          </p:nvPr>
        </p:nvSpPr>
        <p:spPr>
          <a:xfrm>
            <a:off x="695400" y="548680"/>
            <a:ext cx="8496944" cy="1409856"/>
          </a:xfrm>
        </p:spPr>
        <p:txBody>
          <a:bodyPr>
            <a:normAutofit fontScale="90000"/>
          </a:bodyPr>
          <a:lstStyle/>
          <a:p>
            <a: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Maria </a:t>
            </a:r>
            <a: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tat, </a:t>
            </a:r>
            <a: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was sie konnte</a:t>
            </a:r>
            <a:b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3200" b="1" dirty="0">
                <a:solidFill>
                  <a:srgbClr val="FFFF00"/>
                </a:solidFill>
                <a:latin typeface="Benelux" panose="00000700000000000000" pitchFamily="2" charset="0"/>
              </a:rPr>
              <a:t>J</a:t>
            </a:r>
            <a:r>
              <a:rPr lang="de-DE" sz="3200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ohannes 12,1 - </a:t>
            </a:r>
            <a:r>
              <a:rPr lang="de-DE" sz="3200" b="1" dirty="0">
                <a:solidFill>
                  <a:srgbClr val="FFFF00"/>
                </a:solidFill>
                <a:latin typeface="Benelux" panose="00000700000000000000" pitchFamily="2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63413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1019436" y="2708920"/>
            <a:ext cx="101531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Maria seiner Wohltat gedenkt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Maria ihr Bestes zum </a:t>
            </a:r>
            <a:r>
              <a:rPr lang="de-DE" sz="4000" b="1" dirty="0">
                <a:solidFill>
                  <a:schemeClr val="bg1"/>
                </a:solidFill>
                <a:latin typeface="Benelux" panose="00000700000000000000" pitchFamily="2" charset="0"/>
              </a:rPr>
              <a:t>O</a:t>
            </a: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pfer ihm bringt</a:t>
            </a:r>
          </a:p>
        </p:txBody>
      </p:sp>
      <p:sp>
        <p:nvSpPr>
          <p:cNvPr id="5" name="Titel 1"/>
          <p:cNvSpPr>
            <a:spLocks noGrp="1"/>
          </p:cNvSpPr>
          <p:nvPr>
            <p:ph type="ctrTitle"/>
          </p:nvPr>
        </p:nvSpPr>
        <p:spPr>
          <a:xfrm>
            <a:off x="695400" y="548680"/>
            <a:ext cx="8496944" cy="1409856"/>
          </a:xfrm>
        </p:spPr>
        <p:txBody>
          <a:bodyPr>
            <a:normAutofit fontScale="90000"/>
          </a:bodyPr>
          <a:lstStyle/>
          <a:p>
            <a: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Maria </a:t>
            </a:r>
            <a: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tat, </a:t>
            </a:r>
            <a: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was sie konnte</a:t>
            </a:r>
            <a:b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3200" b="1" dirty="0">
                <a:solidFill>
                  <a:srgbClr val="FFFF00"/>
                </a:solidFill>
                <a:latin typeface="Benelux" panose="00000700000000000000" pitchFamily="2" charset="0"/>
              </a:rPr>
              <a:t>J</a:t>
            </a:r>
            <a:r>
              <a:rPr lang="de-DE" sz="3200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ohannes 12,1 - </a:t>
            </a:r>
            <a:r>
              <a:rPr lang="de-DE" sz="3200" b="1" dirty="0">
                <a:solidFill>
                  <a:srgbClr val="FFFF00"/>
                </a:solidFill>
                <a:latin typeface="Benelux" panose="00000700000000000000" pitchFamily="2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194852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610999" y="5661248"/>
            <a:ext cx="2364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Harold </a:t>
            </a:r>
            <a:r>
              <a:rPr lang="de-DE" dirty="0" err="1" smtClean="0">
                <a:solidFill>
                  <a:schemeClr val="bg1"/>
                </a:solidFill>
              </a:rPr>
              <a:t>Copping</a:t>
            </a:r>
            <a:r>
              <a:rPr lang="de-DE" dirty="0" smtClean="0">
                <a:solidFill>
                  <a:schemeClr val="bg1"/>
                </a:solidFill>
              </a:rPr>
              <a:t> 1920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6160" y="1844824"/>
            <a:ext cx="3294563" cy="4680000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3857111" y="350100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Salbung </a:t>
            </a:r>
            <a:r>
              <a:rPr lang="de-DE" b="1" dirty="0">
                <a:solidFill>
                  <a:schemeClr val="bg1"/>
                </a:solidFill>
                <a:latin typeface="Benelux" panose="00000700000000000000" pitchFamily="2" charset="0"/>
              </a:rPr>
              <a:t>J</a:t>
            </a:r>
            <a:r>
              <a:rPr lang="de-DE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esu</a:t>
            </a:r>
            <a:endParaRPr lang="de-DE" b="1" dirty="0">
              <a:solidFill>
                <a:schemeClr val="bg1"/>
              </a:solidFill>
              <a:latin typeface="Benelux" panose="00000700000000000000" pitchFamily="2" charset="0"/>
            </a:endParaRPr>
          </a:p>
        </p:txBody>
      </p:sp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695400" y="548680"/>
            <a:ext cx="8496944" cy="1409856"/>
          </a:xfrm>
        </p:spPr>
        <p:txBody>
          <a:bodyPr>
            <a:normAutofit fontScale="90000"/>
          </a:bodyPr>
          <a:lstStyle/>
          <a:p>
            <a: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Maria </a:t>
            </a:r>
            <a: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tat, </a:t>
            </a:r>
            <a: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was sie konnte</a:t>
            </a:r>
            <a:b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3200" b="1" dirty="0">
                <a:solidFill>
                  <a:srgbClr val="FFFF00"/>
                </a:solidFill>
                <a:latin typeface="Benelux" panose="00000700000000000000" pitchFamily="2" charset="0"/>
              </a:rPr>
              <a:t>J</a:t>
            </a:r>
            <a:r>
              <a:rPr lang="de-DE" sz="3200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ohannes 12,1 - </a:t>
            </a:r>
            <a:r>
              <a:rPr lang="de-DE" sz="3200" b="1" dirty="0">
                <a:solidFill>
                  <a:srgbClr val="FFFF00"/>
                </a:solidFill>
                <a:latin typeface="Benelux" panose="00000700000000000000" pitchFamily="2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83717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1019436" y="2708920"/>
            <a:ext cx="101531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de-DE" sz="36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Maria seiner Wohltat gedenkt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de-DE" sz="36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Maria ihr Bestes zum </a:t>
            </a:r>
            <a:r>
              <a:rPr lang="de-DE" sz="3600" b="1" dirty="0">
                <a:solidFill>
                  <a:schemeClr val="bg1"/>
                </a:solidFill>
                <a:latin typeface="Benelux" panose="00000700000000000000" pitchFamily="2" charset="0"/>
              </a:rPr>
              <a:t>O</a:t>
            </a:r>
            <a:r>
              <a:rPr lang="de-DE" sz="36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pfer ihm bringt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de-DE" sz="36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Maria die Schmach der Welt für ihn trägt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de-DE" sz="36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Maria an seiner </a:t>
            </a:r>
            <a:r>
              <a:rPr lang="de-DE" sz="3600" b="1" dirty="0">
                <a:solidFill>
                  <a:schemeClr val="bg1"/>
                </a:solidFill>
                <a:latin typeface="Benelux" panose="00000700000000000000" pitchFamily="2" charset="0"/>
              </a:rPr>
              <a:t>G</a:t>
            </a:r>
            <a:r>
              <a:rPr lang="de-DE" sz="36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nade sich genügen lässt</a:t>
            </a:r>
          </a:p>
        </p:txBody>
      </p:sp>
      <p:sp>
        <p:nvSpPr>
          <p:cNvPr id="5" name="Titel 1"/>
          <p:cNvSpPr>
            <a:spLocks noGrp="1"/>
          </p:cNvSpPr>
          <p:nvPr>
            <p:ph type="ctrTitle"/>
          </p:nvPr>
        </p:nvSpPr>
        <p:spPr>
          <a:xfrm>
            <a:off x="695400" y="548680"/>
            <a:ext cx="8496944" cy="1409856"/>
          </a:xfrm>
        </p:spPr>
        <p:txBody>
          <a:bodyPr>
            <a:normAutofit fontScale="90000"/>
          </a:bodyPr>
          <a:lstStyle/>
          <a:p>
            <a: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Maria </a:t>
            </a:r>
            <a: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tat, </a:t>
            </a:r>
            <a: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was sie konnte</a:t>
            </a:r>
            <a:b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3200" b="1" dirty="0">
                <a:solidFill>
                  <a:srgbClr val="FFFF00"/>
                </a:solidFill>
                <a:latin typeface="Benelux" panose="00000700000000000000" pitchFamily="2" charset="0"/>
              </a:rPr>
              <a:t>J</a:t>
            </a:r>
            <a:r>
              <a:rPr lang="de-DE" sz="3200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ohannes 12,1 - </a:t>
            </a:r>
            <a:r>
              <a:rPr lang="de-DE" sz="3200" b="1" dirty="0">
                <a:solidFill>
                  <a:srgbClr val="FFFF00"/>
                </a:solidFill>
                <a:latin typeface="Benelux" panose="00000700000000000000" pitchFamily="2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94615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2291408" y="5373216"/>
            <a:ext cx="279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Schnorr von Carolsfeld 1850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2783632" y="335699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Salbung </a:t>
            </a:r>
            <a:r>
              <a:rPr lang="de-DE" b="1" dirty="0">
                <a:solidFill>
                  <a:schemeClr val="bg1"/>
                </a:solidFill>
                <a:latin typeface="Benelux" panose="00000700000000000000" pitchFamily="2" charset="0"/>
              </a:rPr>
              <a:t>J</a:t>
            </a:r>
            <a:r>
              <a:rPr lang="de-DE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esu</a:t>
            </a:r>
            <a:endParaRPr lang="de-DE" b="1" dirty="0">
              <a:solidFill>
                <a:schemeClr val="bg1"/>
              </a:solidFill>
              <a:latin typeface="Benelux" panose="00000700000000000000" pitchFamily="2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1984" y="2132856"/>
            <a:ext cx="5132460" cy="4320000"/>
          </a:xfrm>
          <a:prstGeom prst="rect">
            <a:avLst/>
          </a:prstGeom>
        </p:spPr>
      </p:pic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695400" y="548680"/>
            <a:ext cx="8496944" cy="1409856"/>
          </a:xfrm>
        </p:spPr>
        <p:txBody>
          <a:bodyPr>
            <a:normAutofit fontScale="90000"/>
          </a:bodyPr>
          <a:lstStyle/>
          <a:p>
            <a:r>
              <a:rPr lang="de-DE" b="1" smtClean="0">
                <a:solidFill>
                  <a:srgbClr val="FFFF00"/>
                </a:solidFill>
                <a:latin typeface="Benelux" panose="00000700000000000000" pitchFamily="2" charset="0"/>
              </a:rPr>
              <a:t>Maria </a:t>
            </a:r>
            <a:r>
              <a:rPr lang="de-DE" b="1" smtClean="0">
                <a:solidFill>
                  <a:srgbClr val="FFFF00"/>
                </a:solidFill>
                <a:latin typeface="Benelux" panose="00000700000000000000" pitchFamily="2" charset="0"/>
              </a:rPr>
              <a:t>tat, </a:t>
            </a:r>
            <a: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was sie konnte</a:t>
            </a:r>
            <a:b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3200" b="1" dirty="0">
                <a:solidFill>
                  <a:srgbClr val="FFFF00"/>
                </a:solidFill>
                <a:latin typeface="Benelux" panose="00000700000000000000" pitchFamily="2" charset="0"/>
              </a:rPr>
              <a:t>J</a:t>
            </a:r>
            <a:r>
              <a:rPr lang="de-DE" sz="3200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ohannes 12,1 - </a:t>
            </a:r>
            <a:r>
              <a:rPr lang="de-DE" sz="3200" b="1" dirty="0">
                <a:solidFill>
                  <a:srgbClr val="FFFF00"/>
                </a:solidFill>
                <a:latin typeface="Benelux" panose="00000700000000000000" pitchFamily="2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598538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Benutzerdefiniert</PresentationFormat>
  <Paragraphs>17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Office Theme</vt:lpstr>
      <vt:lpstr>Maria tat, was sie konnte Johannes 12,1 - 8</vt:lpstr>
      <vt:lpstr>Maria tat, was sie konnte Johannes 12,1 - 8</vt:lpstr>
      <vt:lpstr>Maria tat, was sie konnte Johannes 12,1 - 8</vt:lpstr>
      <vt:lpstr>Maria tat, was sie konnte Johannes 12,1 - 8</vt:lpstr>
      <vt:lpstr>Maria tat, was sie konnte Johannes 12,1 - 8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Microsoft-Konto</dc:creator>
  <cp:lastModifiedBy>Thomas Karker</cp:lastModifiedBy>
  <cp:revision>18</cp:revision>
  <dcterms:created xsi:type="dcterms:W3CDTF">2025-03-02T17:17:42Z</dcterms:created>
  <dcterms:modified xsi:type="dcterms:W3CDTF">2025-03-12T07:26:56Z</dcterms:modified>
</cp:coreProperties>
</file>