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0" r:id="rId4"/>
    <p:sldId id="265" r:id="rId5"/>
    <p:sldId id="26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3" d="100"/>
          <a:sy n="93" d="100"/>
        </p:scale>
        <p:origin x="-102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98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4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28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00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95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16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8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8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02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62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4CF0A-0814-42EA-BB9B-307ABD608B01}" type="datetimeFigureOut">
              <a:rPr lang="de-DE" smtClean="0"/>
              <a:t>03.03.2025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8060-6703-4CC2-9B95-FC362BE6C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78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5282" y="548680"/>
            <a:ext cx="9117142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Jesus auf dem Tränenberg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Lukas 19,41 - 48</a:t>
            </a:r>
            <a:endParaRPr lang="de-DE" sz="3200" b="1" dirty="0">
              <a:solidFill>
                <a:srgbClr val="FFFF00"/>
              </a:solidFill>
              <a:latin typeface="Benelux" panose="00000700000000000000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207568" y="335699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Jesus weint über Jerusalem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919536" y="5085184"/>
            <a:ext cx="3592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</a:rPr>
              <a:t>Paul </a:t>
            </a:r>
            <a:r>
              <a:rPr lang="de-DE" sz="1600" b="1" dirty="0" err="1" smtClean="0">
                <a:solidFill>
                  <a:schemeClr val="bg1"/>
                </a:solidFill>
              </a:rPr>
              <a:t>Sinkwitz</a:t>
            </a:r>
            <a:r>
              <a:rPr lang="de-DE" sz="1600" b="1" dirty="0" smtClean="0">
                <a:solidFill>
                  <a:schemeClr val="bg1"/>
                </a:solidFill>
              </a:rPr>
              <a:t> 1986</a:t>
            </a:r>
          </a:p>
          <a:p>
            <a:r>
              <a:rPr lang="de-DE" sz="1600" b="1" dirty="0" smtClean="0">
                <a:solidFill>
                  <a:schemeClr val="bg1"/>
                </a:solidFill>
              </a:rPr>
              <a:t>https</a:t>
            </a:r>
            <a:r>
              <a:rPr lang="de-DE" sz="1600" b="1" dirty="0">
                <a:solidFill>
                  <a:schemeClr val="bg1"/>
                </a:solidFill>
              </a:rPr>
              <a:t>://st.museum-digital.de/singleimage?imagenr=100411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2204864"/>
            <a:ext cx="3816424" cy="422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3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2477598" y="2708920"/>
            <a:ext cx="72368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Das Gnadengericht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Das Zorngericht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795282" y="548680"/>
            <a:ext cx="9117142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Jesus auf dem Tränenberg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Lukas 19,41 - 48</a:t>
            </a:r>
            <a:endParaRPr lang="de-DE" sz="3200" b="1" dirty="0">
              <a:solidFill>
                <a:srgbClr val="FFFF00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5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4" y="5013176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bg1"/>
                </a:solidFill>
              </a:rPr>
              <a:t>Albert </a:t>
            </a:r>
            <a:r>
              <a:rPr lang="de-DE" sz="1600" b="1" dirty="0" err="1" smtClean="0">
                <a:solidFill>
                  <a:schemeClr val="bg1"/>
                </a:solidFill>
              </a:rPr>
              <a:t>Robida</a:t>
            </a:r>
            <a:r>
              <a:rPr lang="de-DE" sz="1600" b="1" dirty="0" smtClean="0">
                <a:solidFill>
                  <a:schemeClr val="bg1"/>
                </a:solidFill>
              </a:rPr>
              <a:t> 1872</a:t>
            </a:r>
          </a:p>
          <a:p>
            <a:r>
              <a:rPr lang="de-DE" sz="1600" b="1" dirty="0" smtClean="0">
                <a:solidFill>
                  <a:schemeClr val="bg1"/>
                </a:solidFill>
              </a:rPr>
              <a:t>Public </a:t>
            </a:r>
            <a:r>
              <a:rPr lang="de-DE" sz="1600" b="1" dirty="0" err="1" smtClean="0">
                <a:solidFill>
                  <a:schemeClr val="bg1"/>
                </a:solidFill>
              </a:rPr>
              <a:t>domain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795282" y="548680"/>
            <a:ext cx="9117142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Jesus auf dem Tränenberg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Lukas 19,41 - 48</a:t>
            </a:r>
            <a:endParaRPr lang="de-DE" sz="3200" b="1" dirty="0">
              <a:solidFill>
                <a:srgbClr val="FFFF00"/>
              </a:solidFill>
              <a:latin typeface="Benelux" panose="0000070000000000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2420888"/>
            <a:ext cx="5328592" cy="3730014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415480" y="324433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Jesus weint über Jerusalem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7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795282" y="548680"/>
            <a:ext cx="9117142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Jesus auf dem Tränenberg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Lukas 19,41 - 48</a:t>
            </a:r>
            <a:endParaRPr lang="de-DE" sz="3200" b="1" dirty="0">
              <a:solidFill>
                <a:srgbClr val="FFFF00"/>
              </a:solidFill>
              <a:latin typeface="Benelux" panose="00000700000000000000" pitchFamily="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477598" y="2708920"/>
            <a:ext cx="72368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Das Gnadengericht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Das Zorngericht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Das Reinigungsgericht</a:t>
            </a:r>
          </a:p>
          <a:p>
            <a:pPr marL="742950" indent="-742950">
              <a:buFont typeface="+mj-lt"/>
              <a:buAutoNum type="arabicPeriod"/>
            </a:pPr>
            <a:r>
              <a:rPr lang="de-DE" sz="4000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Das Verstockungsgericht</a:t>
            </a:r>
          </a:p>
        </p:txBody>
      </p:sp>
    </p:spTree>
    <p:extLst>
      <p:ext uri="{BB962C8B-B14F-4D97-AF65-F5344CB8AC3E}">
        <p14:creationId xmlns:p14="http://schemas.microsoft.com/office/powerpoint/2010/main" val="394615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4" y="4863330"/>
            <a:ext cx="37730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bg1"/>
                </a:solidFill>
              </a:rPr>
              <a:t>Walter </a:t>
            </a:r>
            <a:r>
              <a:rPr lang="de-DE" sz="1600" b="1" dirty="0" err="1" smtClean="0">
                <a:solidFill>
                  <a:schemeClr val="bg1"/>
                </a:solidFill>
              </a:rPr>
              <a:t>Habdank</a:t>
            </a:r>
            <a:r>
              <a:rPr lang="de-DE" sz="1600" b="1" dirty="0" smtClean="0">
                <a:solidFill>
                  <a:schemeClr val="bg1"/>
                </a:solidFill>
              </a:rPr>
              <a:t> 1982 https</a:t>
            </a:r>
            <a:r>
              <a:rPr lang="de-DE" sz="1600" b="1" dirty="0">
                <a:solidFill>
                  <a:schemeClr val="bg1"/>
                </a:solidFill>
              </a:rPr>
              <a:t>://www.rpp-katholisch.de/Materialien/tabid/69/word/thkm/mt/5/sp/1/action/search/Default.aspx</a:t>
            </a:r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795282" y="548680"/>
            <a:ext cx="9117142" cy="1409856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Jesus auf dem Tränenberg</a:t>
            </a:r>
            <a:br>
              <a:rPr lang="de-DE" b="1" dirty="0" smtClean="0">
                <a:solidFill>
                  <a:srgbClr val="FFFF00"/>
                </a:solidFill>
                <a:latin typeface="Benelux" panose="00000700000000000000" pitchFamily="2" charset="0"/>
              </a:rPr>
            </a:br>
            <a:r>
              <a:rPr lang="de-DE" sz="3200" b="1" dirty="0" smtClean="0">
                <a:solidFill>
                  <a:srgbClr val="FFFF00"/>
                </a:solidFill>
                <a:latin typeface="Benelux" panose="00000700000000000000" pitchFamily="2" charset="0"/>
              </a:rPr>
              <a:t>Lukas 19,41 - 48</a:t>
            </a:r>
            <a:endParaRPr lang="de-DE" sz="3200" b="1" dirty="0">
              <a:solidFill>
                <a:srgbClr val="FFFF00"/>
              </a:solidFill>
              <a:latin typeface="Benelux" panose="00000700000000000000" pitchFamily="2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1988839"/>
            <a:ext cx="3096344" cy="4386487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660105" y="335699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  <a:latin typeface="Benelux" panose="00000700000000000000" pitchFamily="2" charset="0"/>
              </a:rPr>
              <a:t>Jesus weint über Jerusalem</a:t>
            </a:r>
            <a:endParaRPr lang="de-DE" b="1" dirty="0">
              <a:solidFill>
                <a:schemeClr val="bg1"/>
              </a:solidFill>
              <a:latin typeface="Benelux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53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Benutzerdefiniert</PresentationFormat>
  <Paragraphs>19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Theme</vt:lpstr>
      <vt:lpstr>Jesus auf dem Tränenberg Lukas 19,41 - 48</vt:lpstr>
      <vt:lpstr>Jesus auf dem Tränenberg Lukas 19,41 - 48</vt:lpstr>
      <vt:lpstr>Jesus auf dem Tränenberg Lukas 19,41 - 48</vt:lpstr>
      <vt:lpstr>Jesus auf dem Tränenberg Lukas 19,41 - 48</vt:lpstr>
      <vt:lpstr>Jesus auf dem Tränenberg Lukas 19,41 - 48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Thomas Karker</cp:lastModifiedBy>
  <cp:revision>21</cp:revision>
  <dcterms:created xsi:type="dcterms:W3CDTF">2025-03-02T17:17:42Z</dcterms:created>
  <dcterms:modified xsi:type="dcterms:W3CDTF">2025-03-03T13:09:54Z</dcterms:modified>
</cp:coreProperties>
</file>