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5" r:id="rId5"/>
    <p:sldId id="267" r:id="rId6"/>
    <p:sldId id="268" r:id="rId7"/>
    <p:sldId id="26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3" d="100"/>
          <a:sy n="93" d="100"/>
        </p:scale>
        <p:origin x="-102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98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4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28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00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5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16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8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8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02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62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78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956884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Der Kelch der Tränen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/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Lukas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22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,39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-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46</a:t>
            </a:r>
            <a:endParaRPr lang="de-DE" sz="3200" b="1" dirty="0">
              <a:solidFill>
                <a:schemeClr val="accent6">
                  <a:lumMod val="40000"/>
                  <a:lumOff val="60000"/>
                </a:schemeClr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351584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Gethsemane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027548" y="508518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bg1"/>
                </a:solidFill>
              </a:rPr>
              <a:t>Carl Heinrich Bloch 1872</a:t>
            </a:r>
          </a:p>
          <a:p>
            <a:r>
              <a:rPr lang="de-DE" sz="1600" b="1" dirty="0" smtClean="0">
                <a:solidFill>
                  <a:schemeClr val="bg1"/>
                </a:solidFill>
              </a:rPr>
              <a:t>Public </a:t>
            </a:r>
            <a:r>
              <a:rPr lang="de-DE" sz="1600" b="1" dirty="0" err="1" smtClean="0">
                <a:solidFill>
                  <a:schemeClr val="bg1"/>
                </a:solidFill>
              </a:rPr>
              <a:t>domain</a:t>
            </a:r>
            <a:endParaRPr lang="de-DE" sz="1600" b="1" dirty="0" smtClean="0">
              <a:solidFill>
                <a:schemeClr val="bg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858" y="1988840"/>
            <a:ext cx="3608530" cy="432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775520" y="2691411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Die Tiefen des </a:t>
            </a:r>
            <a:r>
              <a:rPr lang="de-DE" sz="4000" b="1" dirty="0">
                <a:solidFill>
                  <a:schemeClr val="bg1"/>
                </a:solidFill>
                <a:latin typeface="Benelux" panose="00000700000000000000" pitchFamily="2" charset="0"/>
              </a:rPr>
              <a:t>T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ränenkelches</a:t>
            </a:r>
            <a:endParaRPr lang="de-DE" sz="4000" b="1" dirty="0" smtClean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956884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Der Kelch der Tränen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/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Lukas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22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,39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-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46</a:t>
            </a:r>
            <a:endParaRPr lang="de-DE" sz="3200" b="1" dirty="0">
              <a:solidFill>
                <a:schemeClr val="accent6">
                  <a:lumMod val="40000"/>
                  <a:lumOff val="60000"/>
                </a:schemeClr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5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4" y="5013176"/>
            <a:ext cx="37444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bg1"/>
                </a:solidFill>
              </a:rPr>
              <a:t>He Qi 1999</a:t>
            </a:r>
          </a:p>
          <a:p>
            <a:r>
              <a:rPr lang="de-DE" sz="1400" b="1" dirty="0" smtClean="0">
                <a:solidFill>
                  <a:schemeClr val="bg1"/>
                </a:solidFill>
              </a:rPr>
              <a:t>https</a:t>
            </a:r>
            <a:r>
              <a:rPr lang="de-DE" sz="1400" b="1" dirty="0">
                <a:solidFill>
                  <a:schemeClr val="bg1"/>
                </a:solidFill>
              </a:rPr>
              <a:t>://thejesusquestion.org/2011/04/21/gethsemane-part-8-indigenous-interpretations/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351584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Gethsemane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74680"/>
            <a:ext cx="4109315" cy="4304020"/>
          </a:xfrm>
          <a:prstGeom prst="rect">
            <a:avLst/>
          </a:prstGeom>
        </p:spPr>
      </p:pic>
      <p:sp>
        <p:nvSpPr>
          <p:cNvPr id="11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956884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Der Kelch der Tränen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/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Lukas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22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,39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-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46</a:t>
            </a:r>
            <a:endParaRPr lang="de-DE" sz="3200" b="1" dirty="0">
              <a:solidFill>
                <a:schemeClr val="accent6">
                  <a:lumMod val="40000"/>
                  <a:lumOff val="60000"/>
                </a:schemeClr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7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956884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Der Kelch der Tränen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/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Lukas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22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,39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-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46</a:t>
            </a:r>
            <a:endParaRPr lang="de-DE" sz="3200" b="1" dirty="0">
              <a:solidFill>
                <a:schemeClr val="accent6">
                  <a:lumMod val="40000"/>
                  <a:lumOff val="60000"/>
                </a:schemeClr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75520" y="2691411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Die Tiefen des 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T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ränenkelches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Inhalt des </a:t>
            </a:r>
            <a:r>
              <a:rPr lang="de-DE" sz="4000" b="1" dirty="0">
                <a:solidFill>
                  <a:schemeClr val="bg1"/>
                </a:solidFill>
                <a:latin typeface="Benelux" panose="00000700000000000000" pitchFamily="2" charset="0"/>
              </a:rPr>
              <a:t>T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ränenkelches</a:t>
            </a:r>
            <a:endParaRPr lang="de-DE" sz="4000" b="1" dirty="0" smtClean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5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055440" y="5013176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err="1" smtClean="0">
                <a:solidFill>
                  <a:schemeClr val="bg1"/>
                </a:solidFill>
              </a:rPr>
              <a:t>Cameroon</a:t>
            </a:r>
            <a:r>
              <a:rPr lang="de-DE" sz="1400" b="1" dirty="0" smtClean="0">
                <a:solidFill>
                  <a:schemeClr val="bg1"/>
                </a:solidFill>
              </a:rPr>
              <a:t> 1973</a:t>
            </a:r>
          </a:p>
          <a:p>
            <a:r>
              <a:rPr lang="de-DE" sz="1400" b="1" dirty="0" smtClean="0">
                <a:solidFill>
                  <a:schemeClr val="bg1"/>
                </a:solidFill>
              </a:rPr>
              <a:t>https</a:t>
            </a:r>
            <a:r>
              <a:rPr lang="de-DE" sz="1400" b="1" dirty="0">
                <a:solidFill>
                  <a:schemeClr val="bg1"/>
                </a:solidFill>
              </a:rPr>
              <a:t>://thejesusquestion.org/2011/04/21/gethsemane-part-8-indigenous-interpretations/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956884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Der Kelch der Tränen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/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Lukas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22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,39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-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46</a:t>
            </a:r>
            <a:endParaRPr lang="de-DE" sz="3200" b="1" dirty="0">
              <a:solidFill>
                <a:schemeClr val="accent6">
                  <a:lumMod val="40000"/>
                  <a:lumOff val="60000"/>
                </a:schemeClr>
              </a:solidFill>
              <a:latin typeface="Benelux" panose="000007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351584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Gethsemane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2204864"/>
            <a:ext cx="5655552" cy="404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1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956884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Der Kelch der Tränen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/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Lukas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22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,39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-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46</a:t>
            </a:r>
            <a:endParaRPr lang="de-DE" sz="3200" b="1" dirty="0">
              <a:solidFill>
                <a:schemeClr val="accent6">
                  <a:lumMod val="40000"/>
                  <a:lumOff val="60000"/>
                </a:schemeClr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75520" y="2691411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Die Tiefen des 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T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ränenkelches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Der Inhalt des 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T</a:t>
            </a: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ränenkelches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Das Trinken des Tränenkelches</a:t>
            </a:r>
            <a:endParaRPr lang="de-DE" sz="4000" b="1" dirty="0" smtClean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4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95400" y="548680"/>
            <a:ext cx="7956884" cy="1409856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Der Kelch der Tränen</a:t>
            </a:r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/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Lukas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22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,39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- </a:t>
            </a:r>
            <a:r>
              <a:rPr lang="de-DE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enelux" panose="00000700000000000000" pitchFamily="2" charset="0"/>
              </a:rPr>
              <a:t>46</a:t>
            </a:r>
            <a:endParaRPr lang="de-DE" sz="3200" b="1" dirty="0">
              <a:solidFill>
                <a:schemeClr val="accent6">
                  <a:lumMod val="40000"/>
                  <a:lumOff val="60000"/>
                </a:schemeClr>
              </a:solidFill>
              <a:latin typeface="Benelux" panose="0000070000000000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276871"/>
            <a:ext cx="4320481" cy="3732247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2351584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Gethsemane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487488" y="5373216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https://www.pfarrei-nittenau.de/fotos/</a:t>
            </a:r>
          </a:p>
          <a:p>
            <a:r>
              <a:rPr lang="de-DE" sz="14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versuchung_jesu_1216.php</a:t>
            </a:r>
            <a:endParaRPr lang="de-DE" sz="1400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53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Benutzerdefiniert</PresentationFormat>
  <Paragraphs>25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 Theme</vt:lpstr>
      <vt:lpstr>Der Kelch der Tränen Lukas 22,39 - 46</vt:lpstr>
      <vt:lpstr>Der Kelch der Tränen Lukas 22,39 - 46</vt:lpstr>
      <vt:lpstr>Der Kelch der Tränen Lukas 22,39 - 46</vt:lpstr>
      <vt:lpstr>Der Kelch der Tränen Lukas 22,39 - 46</vt:lpstr>
      <vt:lpstr>Der Kelch der Tränen Lukas 22,39 - 46</vt:lpstr>
      <vt:lpstr>Der Kelch der Tränen Lukas 22,39 - 46</vt:lpstr>
      <vt:lpstr>Der Kelch der Tränen Lukas 22,39 - 46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Thomas Karker</cp:lastModifiedBy>
  <cp:revision>23</cp:revision>
  <dcterms:created xsi:type="dcterms:W3CDTF">2025-03-02T17:17:42Z</dcterms:created>
  <dcterms:modified xsi:type="dcterms:W3CDTF">2025-03-03T13:34:15Z</dcterms:modified>
</cp:coreProperties>
</file>