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8" r:id="rId5"/>
    <p:sldId id="26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7" d="100"/>
          <a:sy n="107" d="100"/>
        </p:scale>
        <p:origin x="-102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98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40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28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00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95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16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8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3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78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02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62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4CF0A-0814-42EA-BB9B-307ABD608B01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78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2351584" y="335699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Jesus vor </a:t>
            </a:r>
            <a:r>
              <a:rPr lang="de-DE" b="1" dirty="0">
                <a:solidFill>
                  <a:schemeClr val="bg1"/>
                </a:solidFill>
                <a:latin typeface="Benelux" panose="00000700000000000000" pitchFamily="2" charset="0"/>
              </a:rPr>
              <a:t>P</a:t>
            </a:r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ilatus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271464" y="4653136"/>
            <a:ext cx="37084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chemeClr val="bg1"/>
                </a:solidFill>
              </a:rPr>
              <a:t>Mihály</a:t>
            </a:r>
            <a:r>
              <a:rPr lang="de-DE" sz="1600" b="1" dirty="0">
                <a:solidFill>
                  <a:schemeClr val="bg1"/>
                </a:solidFill>
              </a:rPr>
              <a:t> </a:t>
            </a:r>
            <a:r>
              <a:rPr lang="de-DE" sz="1600" b="1" dirty="0" err="1">
                <a:solidFill>
                  <a:schemeClr val="bg1"/>
                </a:solidFill>
              </a:rPr>
              <a:t>Munkáscy</a:t>
            </a:r>
            <a:r>
              <a:rPr lang="de-DE" sz="1600" b="1" dirty="0">
                <a:solidFill>
                  <a:schemeClr val="bg1"/>
                </a:solidFill>
              </a:rPr>
              <a:t>, 1880</a:t>
            </a:r>
            <a:endParaRPr lang="de-DE" sz="1600" b="1" dirty="0" smtClean="0">
              <a:solidFill>
                <a:schemeClr val="bg1"/>
              </a:solidFill>
            </a:endParaRPr>
          </a:p>
          <a:p>
            <a:r>
              <a:rPr lang="de-DE" sz="1600" b="1" dirty="0" smtClean="0">
                <a:solidFill>
                  <a:schemeClr val="bg1"/>
                </a:solidFill>
              </a:rPr>
              <a:t>https</a:t>
            </a:r>
            <a:r>
              <a:rPr lang="de-DE" sz="1600" b="1" dirty="0">
                <a:solidFill>
                  <a:schemeClr val="bg1"/>
                </a:solidFill>
              </a:rPr>
              <a:t>://de.m.wikipedia.org/wiki/Datei:Munkacsy_-_</a:t>
            </a:r>
            <a:r>
              <a:rPr lang="de-DE" sz="1600" b="1" dirty="0" smtClean="0">
                <a:solidFill>
                  <a:schemeClr val="bg1"/>
                </a:solidFill>
              </a:rPr>
              <a:t>Christ_in_front_of_Pilate.jpg</a:t>
            </a:r>
          </a:p>
          <a:p>
            <a:r>
              <a:rPr lang="de-DE" sz="1600" b="1" dirty="0" smtClean="0">
                <a:solidFill>
                  <a:schemeClr val="bg1"/>
                </a:solidFill>
              </a:rPr>
              <a:t>1881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2420888"/>
            <a:ext cx="5163107" cy="3381835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632848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Redendes Schweigen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27,11 - 14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13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775520" y="2691411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 erhabenes Schweigen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 unheimliches Schweigen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632848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Redendes Schweigen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27,11 - 14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5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79576" y="5013176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bg1"/>
                </a:solidFill>
              </a:rPr>
              <a:t>Schnorr von Carolsfeld 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smtClean="0">
                <a:solidFill>
                  <a:schemeClr val="bg1"/>
                </a:solidFill>
              </a:rPr>
              <a:t>1850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351584" y="335699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Jesus vor </a:t>
            </a:r>
            <a:r>
              <a:rPr lang="de-DE" b="1" dirty="0" err="1" smtClean="0">
                <a:solidFill>
                  <a:schemeClr val="bg1"/>
                </a:solidFill>
                <a:latin typeface="Benelux" panose="00000700000000000000" pitchFamily="2" charset="0"/>
              </a:rPr>
              <a:t>Kaiphas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632848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Redendes Schweigen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27,11 - 14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01660"/>
            <a:ext cx="4986565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17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451484" y="2691411"/>
            <a:ext cx="92890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 erhabenes Schweigen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 unheimliches Schweigen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 stellvertretendes Schweigen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 vorbildliches Schweigen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632848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Redendes Schweigen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27,11 - 14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4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2855640" y="342900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Jesus vor</a:t>
            </a:r>
            <a:b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</a:br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Herodes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063552" y="5151224"/>
            <a:ext cx="3528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err="1" smtClean="0">
                <a:solidFill>
                  <a:schemeClr val="bg1"/>
                </a:solidFill>
                <a:latin typeface="Benelux" panose="00000700000000000000" pitchFamily="2" charset="0"/>
              </a:rPr>
              <a:t>Duccio</a:t>
            </a:r>
            <a:r>
              <a:rPr lang="de-DE" sz="14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 di </a:t>
            </a:r>
            <a:r>
              <a:rPr lang="de-DE" sz="1400" b="1" dirty="0" err="1" smtClean="0">
                <a:solidFill>
                  <a:schemeClr val="bg1"/>
                </a:solidFill>
                <a:latin typeface="Benelux" panose="00000700000000000000" pitchFamily="2" charset="0"/>
              </a:rPr>
              <a:t>Buoninsegna</a:t>
            </a:r>
            <a:r>
              <a:rPr lang="de-DE" sz="14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 1308 - 13011</a:t>
            </a:r>
          </a:p>
          <a:p>
            <a:r>
              <a:rPr lang="de-DE" sz="14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https</a:t>
            </a:r>
            <a:r>
              <a:rPr lang="de-DE" sz="1400" b="1" dirty="0">
                <a:solidFill>
                  <a:schemeClr val="bg1"/>
                </a:solidFill>
                <a:latin typeface="Benelux" panose="00000700000000000000" pitchFamily="2" charset="0"/>
              </a:rPr>
              <a:t>://commons.wikimedia.org/wiki/File:Duccio_di_Buoninsegna_027a.jpg</a:t>
            </a:r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632848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Redendes Schweigen</a:t>
            </a:r>
            <a:b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Matthäus 27,11 - 14</a:t>
            </a:r>
            <a:endParaRPr lang="de-DE" sz="3200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900" y="2060848"/>
            <a:ext cx="4932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53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Benutzerdefiniert</PresentationFormat>
  <Paragraphs>20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 Theme</vt:lpstr>
      <vt:lpstr>Redendes Schweigen Matthäus 27,11 - 14</vt:lpstr>
      <vt:lpstr>Redendes Schweigen Matthäus 27,11 - 14</vt:lpstr>
      <vt:lpstr>Redendes Schweigen Matthäus 27,11 - 14</vt:lpstr>
      <vt:lpstr>Redendes Schweigen Matthäus 27,11 - 14</vt:lpstr>
      <vt:lpstr>Redendes Schweigen Matthäus 27,11 - 14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Thomas Karker</cp:lastModifiedBy>
  <cp:revision>33</cp:revision>
  <dcterms:created xsi:type="dcterms:W3CDTF">2025-03-02T17:17:42Z</dcterms:created>
  <dcterms:modified xsi:type="dcterms:W3CDTF">2025-03-04T12:21:49Z</dcterms:modified>
</cp:coreProperties>
</file>