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319" r:id="rId2"/>
    <p:sldId id="325" r:id="rId3"/>
    <p:sldId id="328" r:id="rId4"/>
    <p:sldId id="329" r:id="rId5"/>
    <p:sldId id="330" r:id="rId6"/>
    <p:sldId id="323" r:id="rId7"/>
    <p:sldId id="324" r:id="rId8"/>
    <p:sldId id="322" r:id="rId9"/>
    <p:sldId id="316" r:id="rId10"/>
    <p:sldId id="320" r:id="rId11"/>
    <p:sldId id="331" r:id="rId12"/>
    <p:sldId id="332" r:id="rId13"/>
    <p:sldId id="321" r:id="rId14"/>
    <p:sldId id="333" r:id="rId15"/>
    <p:sldId id="326" r:id="rId16"/>
  </p:sldIdLst>
  <p:sldSz cx="9144000" cy="5143500" type="screen16x9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D893"/>
    <a:srgbClr val="E9C3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7059" autoAdjust="0"/>
    <p:restoredTop sz="92740" autoAdjust="0"/>
  </p:normalViewPr>
  <p:slideViewPr>
    <p:cSldViewPr snapToGrid="0">
      <p:cViewPr varScale="1">
        <p:scale>
          <a:sx n="136" d="100"/>
          <a:sy n="136" d="100"/>
        </p:scale>
        <p:origin x="-90" y="-8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6" d="100"/>
          <a:sy n="56" d="100"/>
        </p:scale>
        <p:origin x="-2886" y="-84"/>
      </p:cViewPr>
      <p:guideLst>
        <p:guide orient="horz" pos="2880"/>
        <p:guide pos="2160"/>
      </p:guideLst>
    </p:cSldViewPr>
  </p:notes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567002-1C84-43B0-A4DD-BD8A78D4EE4E}" type="datetimeFigureOut">
              <a:rPr lang="de-DE" smtClean="0"/>
              <a:t>17.02.2026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EA2C08-4B2D-43D8-B10F-CF04D513C2B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909103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58706-D32B-4A69-9F98-9FC67BBCB9AB}" type="datetimeFigureOut">
              <a:rPr lang="de-DE" smtClean="0"/>
              <a:t>17.02.2026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41858-523C-41B8-B702-1CFEF2FDDFA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977238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58706-D32B-4A69-9F98-9FC67BBCB9AB}" type="datetimeFigureOut">
              <a:rPr lang="de-DE" smtClean="0"/>
              <a:t>17.02.2026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41858-523C-41B8-B702-1CFEF2FDDFA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013067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58706-D32B-4A69-9F98-9FC67BBCB9AB}" type="datetimeFigureOut">
              <a:rPr lang="de-DE" smtClean="0"/>
              <a:t>17.02.2026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41858-523C-41B8-B702-1CFEF2FDDFA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72884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58706-D32B-4A69-9F98-9FC67BBCB9AB}" type="datetimeFigureOut">
              <a:rPr lang="de-DE" smtClean="0"/>
              <a:t>17.02.2026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41858-523C-41B8-B702-1CFEF2FDDFA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649701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58706-D32B-4A69-9F98-9FC67BBCB9AB}" type="datetimeFigureOut">
              <a:rPr lang="de-DE" smtClean="0"/>
              <a:t>17.02.2026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41858-523C-41B8-B702-1CFEF2FDDFA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45044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58706-D32B-4A69-9F98-9FC67BBCB9AB}" type="datetimeFigureOut">
              <a:rPr lang="de-DE" smtClean="0"/>
              <a:t>17.02.2026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41858-523C-41B8-B702-1CFEF2FDDFA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995325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58706-D32B-4A69-9F98-9FC67BBCB9AB}" type="datetimeFigureOut">
              <a:rPr lang="de-DE" smtClean="0"/>
              <a:t>17.02.2026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41858-523C-41B8-B702-1CFEF2FDDFA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77151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58706-D32B-4A69-9F98-9FC67BBCB9AB}" type="datetimeFigureOut">
              <a:rPr lang="de-DE" smtClean="0"/>
              <a:t>17.02.2026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41858-523C-41B8-B702-1CFEF2FDDFA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366765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58706-D32B-4A69-9F98-9FC67BBCB9AB}" type="datetimeFigureOut">
              <a:rPr lang="de-DE" smtClean="0"/>
              <a:t>17.02.2026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41858-523C-41B8-B702-1CFEF2FDDFA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4268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58706-D32B-4A69-9F98-9FC67BBCB9AB}" type="datetimeFigureOut">
              <a:rPr lang="de-DE" smtClean="0"/>
              <a:t>17.02.2026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41858-523C-41B8-B702-1CFEF2FDDFA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995769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58706-D32B-4A69-9F98-9FC67BBCB9AB}" type="datetimeFigureOut">
              <a:rPr lang="de-DE" smtClean="0"/>
              <a:t>17.02.2026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41858-523C-41B8-B702-1CFEF2FDDFA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88981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5000" b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758706-D32B-4A69-9F98-9FC67BBCB9AB}" type="datetimeFigureOut">
              <a:rPr lang="de-DE" smtClean="0"/>
              <a:t>17.02.2026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541858-523C-41B8-B702-1CFEF2FDDFA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8408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6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/>
          </p:cNvSpPr>
          <p:nvPr/>
        </p:nvSpPr>
        <p:spPr>
          <a:xfrm>
            <a:off x="827584" y="555526"/>
            <a:ext cx="7488832" cy="576064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800" b="1" dirty="0" smtClean="0">
                <a:latin typeface="Benelux" panose="00000400000000000000" pitchFamily="2" charset="0"/>
              </a:rPr>
              <a:t>Psalm 119 und die Liebe zur Schrift</a:t>
            </a:r>
            <a:endParaRPr lang="de-DE" sz="2000" dirty="0" smtClean="0">
              <a:latin typeface="Benelux" panose="00000400000000000000" pitchFamily="2" charset="0"/>
            </a:endParaRPr>
          </a:p>
          <a:p>
            <a:endParaRPr lang="de-DE" sz="2000" dirty="0"/>
          </a:p>
        </p:txBody>
      </p:sp>
      <p:sp>
        <p:nvSpPr>
          <p:cNvPr id="4" name="Textfeld 3"/>
          <p:cNvSpPr txBox="1"/>
          <p:nvPr/>
        </p:nvSpPr>
        <p:spPr>
          <a:xfrm>
            <a:off x="1043608" y="2067694"/>
            <a:ext cx="6624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dirty="0"/>
          </a:p>
        </p:txBody>
      </p:sp>
      <p:pic>
        <p:nvPicPr>
          <p:cNvPr id="9" name="Grafik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986" y="1850214"/>
            <a:ext cx="3938014" cy="2215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3939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6729" y="1512000"/>
            <a:ext cx="5190543" cy="2880000"/>
          </a:xfrm>
          <a:prstGeom prst="rect">
            <a:avLst/>
          </a:prstGeom>
        </p:spPr>
      </p:pic>
      <p:sp>
        <p:nvSpPr>
          <p:cNvPr id="21" name="Ellipse 20"/>
          <p:cNvSpPr/>
          <p:nvPr/>
        </p:nvSpPr>
        <p:spPr>
          <a:xfrm>
            <a:off x="6338434" y="1919027"/>
            <a:ext cx="432048" cy="288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Ellipse 16"/>
          <p:cNvSpPr/>
          <p:nvPr/>
        </p:nvSpPr>
        <p:spPr>
          <a:xfrm>
            <a:off x="6372200" y="1563638"/>
            <a:ext cx="288000" cy="288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Titel 1"/>
          <p:cNvSpPr txBox="1">
            <a:spLocks/>
          </p:cNvSpPr>
          <p:nvPr/>
        </p:nvSpPr>
        <p:spPr>
          <a:xfrm>
            <a:off x="2660118" y="555526"/>
            <a:ext cx="3823765" cy="576064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800" b="1" dirty="0" smtClean="0">
                <a:latin typeface="Benelux" panose="00000400000000000000" pitchFamily="2" charset="0"/>
              </a:rPr>
              <a:t>Psalm 119,1 - 8</a:t>
            </a:r>
          </a:p>
          <a:p>
            <a:endParaRPr lang="de-DE" sz="2000" dirty="0"/>
          </a:p>
        </p:txBody>
      </p:sp>
    </p:spTree>
    <p:extLst>
      <p:ext uri="{BB962C8B-B14F-4D97-AF65-F5344CB8AC3E}">
        <p14:creationId xmlns:p14="http://schemas.microsoft.com/office/powerpoint/2010/main" val="1413451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1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9583" y="1404000"/>
            <a:ext cx="5543428" cy="3204000"/>
          </a:xfrm>
          <a:prstGeom prst="rect">
            <a:avLst/>
          </a:prstGeom>
        </p:spPr>
      </p:pic>
      <p:sp>
        <p:nvSpPr>
          <p:cNvPr id="21" name="Ellipse 20"/>
          <p:cNvSpPr/>
          <p:nvPr/>
        </p:nvSpPr>
        <p:spPr>
          <a:xfrm>
            <a:off x="2676920" y="2056883"/>
            <a:ext cx="432048" cy="288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Ellipse 6"/>
          <p:cNvSpPr/>
          <p:nvPr/>
        </p:nvSpPr>
        <p:spPr>
          <a:xfrm>
            <a:off x="2681790" y="1716655"/>
            <a:ext cx="432048" cy="288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Titel 1"/>
          <p:cNvSpPr txBox="1">
            <a:spLocks/>
          </p:cNvSpPr>
          <p:nvPr/>
        </p:nvSpPr>
        <p:spPr>
          <a:xfrm>
            <a:off x="2660118" y="555526"/>
            <a:ext cx="3823765" cy="576064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800" b="1" dirty="0" smtClean="0">
                <a:latin typeface="Benelux" panose="00000400000000000000" pitchFamily="2" charset="0"/>
              </a:rPr>
              <a:t>Psalm 119,1 - 8</a:t>
            </a:r>
          </a:p>
          <a:p>
            <a:endParaRPr lang="de-DE" sz="2000" dirty="0"/>
          </a:p>
        </p:txBody>
      </p:sp>
    </p:spTree>
    <p:extLst>
      <p:ext uri="{BB962C8B-B14F-4D97-AF65-F5344CB8AC3E}">
        <p14:creationId xmlns:p14="http://schemas.microsoft.com/office/powerpoint/2010/main" val="1737324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1043608" y="2067694"/>
            <a:ext cx="6624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dirty="0"/>
          </a:p>
        </p:txBody>
      </p:sp>
      <p:sp>
        <p:nvSpPr>
          <p:cNvPr id="5" name="Textfeld 4"/>
          <p:cNvSpPr txBox="1"/>
          <p:nvPr/>
        </p:nvSpPr>
        <p:spPr>
          <a:xfrm>
            <a:off x="1403648" y="1347614"/>
            <a:ext cx="666540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rgbClr val="FFFF00"/>
              </a:buClr>
              <a:buFont typeface="+mj-lt"/>
              <a:buAutoNum type="arabicPeriod"/>
            </a:pPr>
            <a:r>
              <a:rPr lang="de-DE" sz="16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Wohl </a:t>
            </a:r>
            <a:r>
              <a:rPr lang="de-DE" sz="1600" b="1" dirty="0">
                <a:solidFill>
                  <a:schemeClr val="bg1"/>
                </a:solidFill>
                <a:latin typeface="Benelux" panose="00000400000000000000" pitchFamily="2" charset="0"/>
              </a:rPr>
              <a:t>denen, die ohne Tadel </a:t>
            </a:r>
            <a:r>
              <a:rPr lang="de-DE" sz="16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leben,</a:t>
            </a:r>
          </a:p>
          <a:p>
            <a:r>
              <a:rPr lang="de-DE" sz="1600" b="1" dirty="0">
                <a:solidFill>
                  <a:schemeClr val="bg1"/>
                </a:solidFill>
                <a:latin typeface="Benelux" panose="00000400000000000000" pitchFamily="2" charset="0"/>
              </a:rPr>
              <a:t>	</a:t>
            </a:r>
            <a:r>
              <a:rPr lang="de-DE" sz="16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die </a:t>
            </a:r>
            <a:r>
              <a:rPr lang="de-DE" sz="1600" b="1" dirty="0">
                <a:solidFill>
                  <a:schemeClr val="bg1"/>
                </a:solidFill>
                <a:latin typeface="Benelux" panose="00000400000000000000" pitchFamily="2" charset="0"/>
              </a:rPr>
              <a:t>im Gesetz des HERRN </a:t>
            </a:r>
            <a:r>
              <a:rPr lang="de-DE" sz="16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wandeln!</a:t>
            </a:r>
          </a:p>
          <a:p>
            <a:pPr marL="342900" indent="-342900">
              <a:buClr>
                <a:srgbClr val="FFFF00"/>
              </a:buClr>
              <a:buFont typeface="+mj-lt"/>
              <a:buAutoNum type="arabicPeriod" startAt="2"/>
            </a:pPr>
            <a:r>
              <a:rPr lang="de-DE" sz="16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Wohl </a:t>
            </a:r>
            <a:r>
              <a:rPr lang="de-DE" sz="1600" b="1" dirty="0">
                <a:solidFill>
                  <a:schemeClr val="bg1"/>
                </a:solidFill>
                <a:latin typeface="Benelux" panose="00000400000000000000" pitchFamily="2" charset="0"/>
              </a:rPr>
              <a:t>denen, die sich an seine </a:t>
            </a:r>
            <a:r>
              <a:rPr lang="de-DE" sz="16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Zeugnisse</a:t>
            </a:r>
            <a:r>
              <a:rPr lang="de-DE" sz="16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 </a:t>
            </a:r>
            <a:r>
              <a:rPr lang="de-DE" sz="16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halten,</a:t>
            </a:r>
          </a:p>
          <a:p>
            <a:pPr>
              <a:buClr>
                <a:srgbClr val="FFFF00"/>
              </a:buClr>
            </a:pPr>
            <a:r>
              <a:rPr lang="de-DE" sz="1600" b="1" dirty="0">
                <a:solidFill>
                  <a:schemeClr val="bg1"/>
                </a:solidFill>
                <a:latin typeface="Benelux" panose="00000400000000000000" pitchFamily="2" charset="0"/>
              </a:rPr>
              <a:t>	</a:t>
            </a:r>
            <a:r>
              <a:rPr lang="de-DE" sz="16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die </a:t>
            </a:r>
            <a:r>
              <a:rPr lang="de-DE" sz="1600" b="1" dirty="0">
                <a:solidFill>
                  <a:schemeClr val="bg1"/>
                </a:solidFill>
                <a:latin typeface="Benelux" panose="00000400000000000000" pitchFamily="2" charset="0"/>
              </a:rPr>
              <a:t>ihn von ganzem Herzen </a:t>
            </a:r>
            <a:r>
              <a:rPr lang="de-DE" sz="16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suchen,</a:t>
            </a:r>
          </a:p>
          <a:p>
            <a:pPr marL="342900" indent="-342900">
              <a:buClr>
                <a:srgbClr val="FFFF00"/>
              </a:buClr>
              <a:buFont typeface="+mj-lt"/>
              <a:buAutoNum type="arabicPeriod" startAt="3"/>
            </a:pPr>
            <a:r>
              <a:rPr lang="de-DE" sz="16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die </a:t>
            </a:r>
            <a:r>
              <a:rPr lang="de-DE" sz="1600" b="1" dirty="0">
                <a:solidFill>
                  <a:schemeClr val="bg1"/>
                </a:solidFill>
                <a:latin typeface="Benelux" panose="00000400000000000000" pitchFamily="2" charset="0"/>
              </a:rPr>
              <a:t>auf seinen Wegen </a:t>
            </a:r>
            <a:r>
              <a:rPr lang="de-DE" sz="16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wandeln und </a:t>
            </a:r>
            <a:r>
              <a:rPr lang="de-DE" sz="1600" b="1" dirty="0">
                <a:solidFill>
                  <a:schemeClr val="bg1"/>
                </a:solidFill>
                <a:latin typeface="Benelux" panose="00000400000000000000" pitchFamily="2" charset="0"/>
              </a:rPr>
              <a:t>kein Unrecht </a:t>
            </a:r>
            <a:r>
              <a:rPr lang="de-DE" sz="16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tun.</a:t>
            </a:r>
          </a:p>
          <a:p>
            <a:pPr marL="342900" indent="-342900">
              <a:buClr>
                <a:srgbClr val="FFFF00"/>
              </a:buClr>
              <a:buFont typeface="+mj-lt"/>
              <a:buAutoNum type="arabicPeriod" startAt="4"/>
            </a:pPr>
            <a:r>
              <a:rPr lang="de-DE" sz="16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Du </a:t>
            </a:r>
            <a:r>
              <a:rPr lang="de-DE" sz="1600" b="1" dirty="0">
                <a:solidFill>
                  <a:schemeClr val="bg1"/>
                </a:solidFill>
                <a:latin typeface="Benelux" panose="00000400000000000000" pitchFamily="2" charset="0"/>
              </a:rPr>
              <a:t>hast geboten, fleißig zu </a:t>
            </a:r>
            <a:r>
              <a:rPr lang="de-DE" sz="16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halten deine Befehle.</a:t>
            </a:r>
          </a:p>
          <a:p>
            <a:pPr marL="342900" indent="-342900">
              <a:buClr>
                <a:srgbClr val="FFFF00"/>
              </a:buClr>
              <a:buFont typeface="+mj-lt"/>
              <a:buAutoNum type="arabicPeriod" startAt="5"/>
            </a:pPr>
            <a:r>
              <a:rPr lang="de-DE" sz="16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O </a:t>
            </a:r>
            <a:r>
              <a:rPr lang="de-DE" sz="1600" b="1" dirty="0">
                <a:solidFill>
                  <a:schemeClr val="bg1"/>
                </a:solidFill>
                <a:latin typeface="Benelux" panose="00000400000000000000" pitchFamily="2" charset="0"/>
              </a:rPr>
              <a:t>dass mein Leben deine </a:t>
            </a:r>
            <a:r>
              <a:rPr lang="de-DE" sz="16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Gebote mit </a:t>
            </a:r>
            <a:r>
              <a:rPr lang="de-DE" sz="1600" b="1" dirty="0">
                <a:solidFill>
                  <a:schemeClr val="bg1"/>
                </a:solidFill>
                <a:latin typeface="Benelux" panose="00000400000000000000" pitchFamily="2" charset="0"/>
              </a:rPr>
              <a:t>ganzem </a:t>
            </a:r>
            <a:r>
              <a:rPr lang="de-DE" sz="1600" b="1" dirty="0">
                <a:latin typeface="Benelux" panose="00000400000000000000" pitchFamily="2" charset="0"/>
              </a:rPr>
              <a:t>Ernst </a:t>
            </a:r>
            <a:r>
              <a:rPr lang="de-DE" sz="1600" b="1" dirty="0" smtClean="0">
                <a:latin typeface="Benelux" panose="00000400000000000000" pitchFamily="2" charset="0"/>
              </a:rPr>
              <a:t>hielte.</a:t>
            </a:r>
          </a:p>
          <a:p>
            <a:pPr marL="342900" indent="-342900">
              <a:buClr>
                <a:srgbClr val="FFFF00"/>
              </a:buClr>
              <a:buFont typeface="+mj-lt"/>
              <a:buAutoNum type="arabicPeriod" startAt="6"/>
            </a:pPr>
            <a:r>
              <a:rPr lang="de-DE" sz="16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Wenn </a:t>
            </a:r>
            <a:r>
              <a:rPr lang="de-DE" sz="1600" b="1" dirty="0">
                <a:solidFill>
                  <a:schemeClr val="bg1"/>
                </a:solidFill>
                <a:latin typeface="Benelux" panose="00000400000000000000" pitchFamily="2" charset="0"/>
              </a:rPr>
              <a:t>ich schaue allein auf deine </a:t>
            </a:r>
            <a:r>
              <a:rPr lang="de-DE" sz="16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Gebote,</a:t>
            </a:r>
          </a:p>
          <a:p>
            <a:pPr>
              <a:buClr>
                <a:srgbClr val="FFFF00"/>
              </a:buClr>
            </a:pPr>
            <a:r>
              <a:rPr lang="de-DE" sz="1600" b="1" dirty="0">
                <a:solidFill>
                  <a:schemeClr val="bg1"/>
                </a:solidFill>
                <a:latin typeface="Benelux" panose="00000400000000000000" pitchFamily="2" charset="0"/>
              </a:rPr>
              <a:t>	</a:t>
            </a:r>
            <a:r>
              <a:rPr lang="de-DE" sz="16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so </a:t>
            </a:r>
            <a:r>
              <a:rPr lang="de-DE" sz="1600" b="1" dirty="0">
                <a:solidFill>
                  <a:schemeClr val="bg1"/>
                </a:solidFill>
                <a:latin typeface="Benelux" panose="00000400000000000000" pitchFamily="2" charset="0"/>
              </a:rPr>
              <a:t>werde ich nicht </a:t>
            </a:r>
            <a:r>
              <a:rPr lang="de-DE" sz="16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zuschanden.</a:t>
            </a:r>
          </a:p>
          <a:p>
            <a:pPr marL="342900" indent="-342900">
              <a:buClr>
                <a:srgbClr val="FFFF00"/>
              </a:buClr>
              <a:buFont typeface="+mj-lt"/>
              <a:buAutoNum type="arabicPeriod" startAt="7"/>
            </a:pPr>
            <a:r>
              <a:rPr lang="de-DE" sz="16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Ich </a:t>
            </a:r>
            <a:r>
              <a:rPr lang="de-DE" sz="1600" b="1" dirty="0">
                <a:solidFill>
                  <a:schemeClr val="bg1"/>
                </a:solidFill>
                <a:latin typeface="Benelux" panose="00000400000000000000" pitchFamily="2" charset="0"/>
              </a:rPr>
              <a:t>danke dir mit aufrichtigem </a:t>
            </a:r>
            <a:r>
              <a:rPr lang="de-DE" sz="16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Herzen,</a:t>
            </a:r>
          </a:p>
          <a:p>
            <a:r>
              <a:rPr lang="de-DE" sz="16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	dass </a:t>
            </a:r>
            <a:r>
              <a:rPr lang="de-DE" sz="1600" b="1" dirty="0">
                <a:solidFill>
                  <a:schemeClr val="bg1"/>
                </a:solidFill>
                <a:latin typeface="Benelux" panose="00000400000000000000" pitchFamily="2" charset="0"/>
              </a:rPr>
              <a:t>du mich lehrst die Ordnungen </a:t>
            </a:r>
            <a:r>
              <a:rPr lang="de-DE" sz="16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deiner Gerechtigkeit.</a:t>
            </a:r>
          </a:p>
          <a:p>
            <a:pPr marL="342900" indent="-342900">
              <a:buClr>
                <a:srgbClr val="FFFF00"/>
              </a:buClr>
              <a:buFont typeface="+mj-lt"/>
              <a:buAutoNum type="arabicPeriod" startAt="8"/>
            </a:pPr>
            <a:r>
              <a:rPr lang="de-DE" sz="16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Deine </a:t>
            </a:r>
            <a:r>
              <a:rPr lang="de-DE" sz="1600" b="1" dirty="0">
                <a:solidFill>
                  <a:schemeClr val="bg1"/>
                </a:solidFill>
                <a:latin typeface="Benelux" panose="00000400000000000000" pitchFamily="2" charset="0"/>
              </a:rPr>
              <a:t>Gebote will ich </a:t>
            </a:r>
            <a:r>
              <a:rPr lang="de-DE" sz="16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halten; verlass </a:t>
            </a:r>
            <a:r>
              <a:rPr lang="de-DE" sz="1600" b="1" dirty="0">
                <a:solidFill>
                  <a:schemeClr val="bg1"/>
                </a:solidFill>
                <a:latin typeface="Benelux" panose="00000400000000000000" pitchFamily="2" charset="0"/>
              </a:rPr>
              <a:t>mich nimmermehr</a:t>
            </a:r>
            <a:r>
              <a:rPr lang="de-DE" sz="16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!</a:t>
            </a:r>
          </a:p>
        </p:txBody>
      </p:sp>
      <p:sp>
        <p:nvSpPr>
          <p:cNvPr id="6" name="Titel 1"/>
          <p:cNvSpPr txBox="1">
            <a:spLocks/>
          </p:cNvSpPr>
          <p:nvPr/>
        </p:nvSpPr>
        <p:spPr>
          <a:xfrm>
            <a:off x="3040196" y="555526"/>
            <a:ext cx="3063608" cy="576064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800" b="1" dirty="0" smtClean="0">
                <a:latin typeface="Benelux" panose="00000400000000000000" pitchFamily="2" charset="0"/>
              </a:rPr>
              <a:t>Psalm 119,1 - 8</a:t>
            </a:r>
          </a:p>
          <a:p>
            <a:endParaRPr lang="de-DE" sz="2000" dirty="0"/>
          </a:p>
        </p:txBody>
      </p:sp>
    </p:spTree>
    <p:extLst>
      <p:ext uri="{BB962C8B-B14F-4D97-AF65-F5344CB8AC3E}">
        <p14:creationId xmlns:p14="http://schemas.microsoft.com/office/powerpoint/2010/main" val="1646658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973732" y="1803402"/>
            <a:ext cx="719653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de-DE" sz="1600" b="1" dirty="0" smtClean="0">
                <a:solidFill>
                  <a:srgbClr val="FFFF00"/>
                </a:solidFill>
                <a:latin typeface="Benelux" panose="00000400000000000000" pitchFamily="2" charset="0"/>
              </a:rPr>
              <a:t>Merkmal: </a:t>
            </a:r>
            <a:r>
              <a:rPr lang="de-DE" sz="1600" b="1" dirty="0" smtClean="0">
                <a:solidFill>
                  <a:schemeClr val="bg2"/>
                </a:solidFill>
                <a:latin typeface="Benelux" panose="00000400000000000000" pitchFamily="2" charset="0"/>
              </a:rPr>
              <a:t>Das Wort Gottes ist </a:t>
            </a:r>
            <a:r>
              <a:rPr lang="de-DE" sz="16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göttlich!</a:t>
            </a:r>
          </a:p>
          <a:p>
            <a:r>
              <a:rPr lang="de-DE" sz="16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	      </a:t>
            </a:r>
            <a:r>
              <a:rPr lang="de-DE" sz="1600" b="1" dirty="0" smtClean="0">
                <a:solidFill>
                  <a:srgbClr val="FFFF00"/>
                </a:solidFill>
                <a:latin typeface="Benelux" panose="00000400000000000000" pitchFamily="2" charset="0"/>
              </a:rPr>
              <a:t>Psalm </a:t>
            </a:r>
            <a:r>
              <a:rPr lang="de-DE" sz="1600" b="1" dirty="0">
                <a:solidFill>
                  <a:srgbClr val="FFFF00"/>
                </a:solidFill>
                <a:latin typeface="Benelux" panose="00000400000000000000" pitchFamily="2" charset="0"/>
              </a:rPr>
              <a:t>119,47: </a:t>
            </a:r>
            <a:r>
              <a:rPr lang="de-DE" sz="1600" b="1" dirty="0">
                <a:solidFill>
                  <a:schemeClr val="bg1"/>
                </a:solidFill>
                <a:latin typeface="Benelux" panose="00000400000000000000" pitchFamily="2" charset="0"/>
              </a:rPr>
              <a:t>Ich habe meine Freude an deinen Geboten, </a:t>
            </a:r>
            <a:r>
              <a:rPr lang="de-DE" sz="16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	                               sie </a:t>
            </a:r>
            <a:r>
              <a:rPr lang="de-DE" sz="1600" b="1" dirty="0">
                <a:solidFill>
                  <a:schemeClr val="bg1"/>
                </a:solidFill>
                <a:latin typeface="Benelux" panose="00000400000000000000" pitchFamily="2" charset="0"/>
              </a:rPr>
              <a:t>sind mir sehr </a:t>
            </a:r>
            <a:r>
              <a:rPr lang="de-DE" sz="16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lieb.</a:t>
            </a:r>
          </a:p>
          <a:p>
            <a:pPr marL="342900" indent="-342900">
              <a:buAutoNum type="arabicPeriod" startAt="2"/>
            </a:pPr>
            <a:r>
              <a:rPr lang="de-DE" sz="1600" b="1" dirty="0" smtClean="0">
                <a:solidFill>
                  <a:srgbClr val="FFFF00"/>
                </a:solidFill>
                <a:latin typeface="Benelux" panose="00000400000000000000" pitchFamily="2" charset="0"/>
              </a:rPr>
              <a:t>Merkmal: </a:t>
            </a:r>
            <a:r>
              <a:rPr lang="de-DE" sz="16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Das Wort Gottes ist vollkommen!</a:t>
            </a:r>
          </a:p>
          <a:p>
            <a:r>
              <a:rPr lang="de-DE" sz="1600" b="1" dirty="0">
                <a:solidFill>
                  <a:schemeClr val="bg1"/>
                </a:solidFill>
                <a:latin typeface="Benelux" panose="00000400000000000000" pitchFamily="2" charset="0"/>
              </a:rPr>
              <a:t>	</a:t>
            </a:r>
            <a:r>
              <a:rPr lang="de-DE" sz="16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      </a:t>
            </a:r>
            <a:r>
              <a:rPr lang="de-DE" sz="1600" b="1" dirty="0">
                <a:solidFill>
                  <a:srgbClr val="FFFF00"/>
                </a:solidFill>
                <a:latin typeface="Benelux" panose="00000400000000000000" pitchFamily="2" charset="0"/>
              </a:rPr>
              <a:t>Ps. 119,140: </a:t>
            </a:r>
            <a:r>
              <a:rPr lang="de-DE" sz="1600" b="1" dirty="0">
                <a:solidFill>
                  <a:schemeClr val="bg1"/>
                </a:solidFill>
                <a:latin typeface="Benelux" panose="00000400000000000000" pitchFamily="2" charset="0"/>
              </a:rPr>
              <a:t>Dein Wort ist ganz durchläutert </a:t>
            </a:r>
            <a:r>
              <a:rPr lang="de-DE" sz="1600" b="1" dirty="0">
                <a:latin typeface="Benelux" panose="00000400000000000000" pitchFamily="2" charset="0"/>
              </a:rPr>
              <a:t>(wahrhaftig, </a:t>
            </a:r>
            <a:r>
              <a:rPr lang="de-DE" sz="16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	                            vollkommen</a:t>
            </a:r>
            <a:r>
              <a:rPr lang="de-DE" sz="1600" b="1" dirty="0">
                <a:solidFill>
                  <a:schemeClr val="bg1"/>
                </a:solidFill>
                <a:latin typeface="Benelux" panose="00000400000000000000" pitchFamily="2" charset="0"/>
              </a:rPr>
              <a:t>), </a:t>
            </a:r>
            <a:r>
              <a:rPr lang="de-DE" sz="1600" b="1" dirty="0">
                <a:latin typeface="Benelux" panose="00000400000000000000" pitchFamily="2" charset="0"/>
              </a:rPr>
              <a:t>und dein Knecht hat es lieb</a:t>
            </a:r>
            <a:r>
              <a:rPr lang="de-DE" sz="1600" b="1" dirty="0" smtClean="0">
                <a:latin typeface="Benelux" panose="00000400000000000000" pitchFamily="2" charset="0"/>
              </a:rPr>
              <a:t>.</a:t>
            </a:r>
          </a:p>
          <a:p>
            <a:pPr marL="342900" indent="-342900">
              <a:buAutoNum type="arabicPeriod" startAt="3"/>
            </a:pPr>
            <a:r>
              <a:rPr lang="de-DE" sz="1600" b="1" dirty="0" smtClean="0">
                <a:solidFill>
                  <a:srgbClr val="FFFF00"/>
                </a:solidFill>
                <a:latin typeface="Benelux" panose="00000400000000000000" pitchFamily="2" charset="0"/>
              </a:rPr>
              <a:t>Merkmal: </a:t>
            </a:r>
            <a:r>
              <a:rPr lang="de-DE" sz="16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Das Wort </a:t>
            </a:r>
            <a:r>
              <a:rPr lang="de-DE" sz="1600" b="1" dirty="0">
                <a:solidFill>
                  <a:schemeClr val="bg1"/>
                </a:solidFill>
                <a:latin typeface="Benelux" panose="00000400000000000000" pitchFamily="2" charset="0"/>
              </a:rPr>
              <a:t>G</a:t>
            </a:r>
            <a:r>
              <a:rPr lang="de-DE" sz="16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ottes ist ewig!</a:t>
            </a:r>
          </a:p>
          <a:p>
            <a:r>
              <a:rPr lang="de-DE" sz="1600" b="1" dirty="0">
                <a:solidFill>
                  <a:srgbClr val="FFFF00"/>
                </a:solidFill>
                <a:latin typeface="Benelux" panose="00000400000000000000" pitchFamily="2" charset="0"/>
              </a:rPr>
              <a:t>	</a:t>
            </a:r>
            <a:r>
              <a:rPr lang="de-DE" sz="1600" b="1" dirty="0" smtClean="0">
                <a:solidFill>
                  <a:srgbClr val="FFFF00"/>
                </a:solidFill>
                <a:latin typeface="Benelux" panose="00000400000000000000" pitchFamily="2" charset="0"/>
              </a:rPr>
              <a:t>       </a:t>
            </a:r>
            <a:r>
              <a:rPr lang="de-DE" sz="1600" b="1" dirty="0">
                <a:solidFill>
                  <a:srgbClr val="FFFF00"/>
                </a:solidFill>
                <a:latin typeface="Benelux" panose="00000400000000000000" pitchFamily="2" charset="0"/>
              </a:rPr>
              <a:t>Psalm </a:t>
            </a:r>
            <a:r>
              <a:rPr lang="de-DE" sz="1600" b="1" dirty="0" smtClean="0">
                <a:solidFill>
                  <a:srgbClr val="FFFF00"/>
                </a:solidFill>
                <a:latin typeface="Benelux" panose="00000400000000000000" pitchFamily="2" charset="0"/>
              </a:rPr>
              <a:t>119,89</a:t>
            </a:r>
            <a:r>
              <a:rPr lang="de-DE" sz="1600" b="1" dirty="0">
                <a:solidFill>
                  <a:srgbClr val="FFFF00"/>
                </a:solidFill>
                <a:latin typeface="Benelux" panose="00000400000000000000" pitchFamily="2" charset="0"/>
              </a:rPr>
              <a:t>: </a:t>
            </a:r>
            <a:r>
              <a:rPr lang="de-DE" sz="16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Auf </a:t>
            </a:r>
            <a:r>
              <a:rPr lang="de-DE" sz="1600" b="1" dirty="0">
                <a:solidFill>
                  <a:schemeClr val="bg1"/>
                </a:solidFill>
                <a:latin typeface="Benelux" panose="00000400000000000000" pitchFamily="2" charset="0"/>
              </a:rPr>
              <a:t>ewig, HERR, </a:t>
            </a:r>
            <a:r>
              <a:rPr lang="de-DE" sz="1600" b="1" dirty="0">
                <a:latin typeface="Benelux" panose="00000400000000000000" pitchFamily="2" charset="0"/>
              </a:rPr>
              <a:t>steht dein Wort </a:t>
            </a:r>
            <a:r>
              <a:rPr lang="de-DE" sz="1600" b="1" dirty="0">
                <a:solidFill>
                  <a:schemeClr val="bg1"/>
                </a:solidFill>
                <a:latin typeface="Benelux" panose="00000400000000000000" pitchFamily="2" charset="0"/>
              </a:rPr>
              <a:t>fest im </a:t>
            </a:r>
            <a:r>
              <a:rPr lang="de-DE" sz="16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	                                Himmel.</a:t>
            </a:r>
            <a:endParaRPr lang="de-DE" sz="1600" b="1" dirty="0">
              <a:solidFill>
                <a:schemeClr val="bg1"/>
              </a:solidFill>
              <a:latin typeface="Benelux" panose="00000400000000000000" pitchFamily="2" charset="0"/>
            </a:endParaRPr>
          </a:p>
        </p:txBody>
      </p:sp>
      <p:sp>
        <p:nvSpPr>
          <p:cNvPr id="8" name="Titel 1"/>
          <p:cNvSpPr txBox="1">
            <a:spLocks/>
          </p:cNvSpPr>
          <p:nvPr/>
        </p:nvSpPr>
        <p:spPr>
          <a:xfrm>
            <a:off x="1691680" y="555526"/>
            <a:ext cx="6607722" cy="576064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800" b="1" dirty="0" smtClean="0">
                <a:latin typeface="Benelux" panose="00000400000000000000" pitchFamily="2" charset="0"/>
              </a:rPr>
              <a:t>Psalm 119: Davids Liebe zur Schrift </a:t>
            </a:r>
          </a:p>
          <a:p>
            <a:endParaRPr lang="de-DE" sz="2000" dirty="0"/>
          </a:p>
        </p:txBody>
      </p:sp>
      <p:sp>
        <p:nvSpPr>
          <p:cNvPr id="9" name="Textfeld 8"/>
          <p:cNvSpPr txBox="1"/>
          <p:nvPr/>
        </p:nvSpPr>
        <p:spPr>
          <a:xfrm>
            <a:off x="698016" y="1305289"/>
            <a:ext cx="77479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6 Merkmale, an denen David seine Liebe zum Wort Gottes ausdrückt:</a:t>
            </a:r>
            <a:endParaRPr lang="de-DE" b="1" dirty="0">
              <a:solidFill>
                <a:schemeClr val="bg1"/>
              </a:solidFill>
              <a:latin typeface="Benelux" panose="000004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600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973732" y="1803402"/>
            <a:ext cx="7196537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b="1" dirty="0" smtClean="0">
                <a:solidFill>
                  <a:srgbClr val="FFFF00"/>
                </a:solidFill>
                <a:latin typeface="Benelux" panose="00000400000000000000" pitchFamily="2" charset="0"/>
              </a:rPr>
              <a:t>4.   Merkmal: </a:t>
            </a:r>
            <a:r>
              <a:rPr lang="de-DE" sz="1600" b="1" dirty="0" smtClean="0">
                <a:solidFill>
                  <a:schemeClr val="bg2"/>
                </a:solidFill>
                <a:latin typeface="Benelux" panose="00000400000000000000" pitchFamily="2" charset="0"/>
              </a:rPr>
              <a:t>Das Wort Gottes ist lebendig!</a:t>
            </a:r>
          </a:p>
          <a:p>
            <a:r>
              <a:rPr lang="de-DE" sz="16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	</a:t>
            </a:r>
            <a:r>
              <a:rPr lang="de-DE" sz="1600" b="1" dirty="0" smtClean="0">
                <a:solidFill>
                  <a:srgbClr val="FFFF00"/>
                </a:solidFill>
                <a:latin typeface="Benelux" panose="00000400000000000000" pitchFamily="2" charset="0"/>
              </a:rPr>
              <a:t>      Psalm </a:t>
            </a:r>
            <a:r>
              <a:rPr lang="de-DE" sz="1600" b="1" dirty="0">
                <a:solidFill>
                  <a:srgbClr val="FFFF00"/>
                </a:solidFill>
                <a:latin typeface="Benelux" panose="00000400000000000000" pitchFamily="2" charset="0"/>
              </a:rPr>
              <a:t>119,25: </a:t>
            </a:r>
            <a:r>
              <a:rPr lang="de-DE" sz="1600" b="1" dirty="0">
                <a:solidFill>
                  <a:schemeClr val="bg2"/>
                </a:solidFill>
                <a:latin typeface="Benelux" panose="00000400000000000000" pitchFamily="2" charset="0"/>
              </a:rPr>
              <a:t>Meine Seele liegt im Staube; erquicke mich </a:t>
            </a:r>
            <a:r>
              <a:rPr lang="de-DE" sz="1600" b="1" dirty="0" smtClean="0">
                <a:solidFill>
                  <a:schemeClr val="bg2"/>
                </a:solidFill>
                <a:latin typeface="Benelux" panose="00000400000000000000" pitchFamily="2" charset="0"/>
              </a:rPr>
              <a:t>	                              (</a:t>
            </a:r>
            <a:r>
              <a:rPr lang="de-DE" sz="1600" b="1" dirty="0">
                <a:solidFill>
                  <a:schemeClr val="bg2"/>
                </a:solidFill>
                <a:latin typeface="Benelux" panose="00000400000000000000" pitchFamily="2" charset="0"/>
              </a:rPr>
              <a:t>lebendig machen) nach deinem </a:t>
            </a:r>
            <a:r>
              <a:rPr lang="de-DE" sz="1600" b="1" dirty="0" smtClean="0">
                <a:solidFill>
                  <a:schemeClr val="bg2"/>
                </a:solidFill>
                <a:latin typeface="Benelux" panose="00000400000000000000" pitchFamily="2" charset="0"/>
              </a:rPr>
              <a:t>Wort.</a:t>
            </a:r>
            <a:endParaRPr lang="de-DE" sz="1600" b="1" dirty="0">
              <a:solidFill>
                <a:schemeClr val="bg1"/>
              </a:solidFill>
              <a:latin typeface="Benelux" panose="00000400000000000000" pitchFamily="2" charset="0"/>
            </a:endParaRPr>
          </a:p>
          <a:p>
            <a:r>
              <a:rPr lang="de-DE" sz="1600" b="1" dirty="0" smtClean="0">
                <a:solidFill>
                  <a:srgbClr val="FFFF00"/>
                </a:solidFill>
                <a:latin typeface="Benelux" panose="00000400000000000000" pitchFamily="2" charset="0"/>
              </a:rPr>
              <a:t>5.   Merkmal: </a:t>
            </a:r>
            <a:r>
              <a:rPr lang="de-DE" sz="16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Das Wort Gottes ist heilsam und gut!</a:t>
            </a:r>
          </a:p>
          <a:p>
            <a:r>
              <a:rPr lang="de-DE" sz="1600" b="1" dirty="0">
                <a:solidFill>
                  <a:schemeClr val="bg1"/>
                </a:solidFill>
                <a:latin typeface="Benelux" panose="00000400000000000000" pitchFamily="2" charset="0"/>
              </a:rPr>
              <a:t>	</a:t>
            </a:r>
            <a:r>
              <a:rPr lang="de-DE" sz="16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      </a:t>
            </a:r>
            <a:r>
              <a:rPr lang="de-DE" sz="1600" b="1" dirty="0" smtClean="0">
                <a:solidFill>
                  <a:srgbClr val="FFFF00"/>
                </a:solidFill>
                <a:latin typeface="Benelux" panose="00000400000000000000" pitchFamily="2" charset="0"/>
              </a:rPr>
              <a:t>Psalm </a:t>
            </a:r>
            <a:r>
              <a:rPr lang="de-DE" sz="1600" b="1" dirty="0">
                <a:solidFill>
                  <a:srgbClr val="FFFF00"/>
                </a:solidFill>
                <a:latin typeface="Benelux" panose="00000400000000000000" pitchFamily="2" charset="0"/>
              </a:rPr>
              <a:t>119,39: </a:t>
            </a:r>
            <a:r>
              <a:rPr lang="de-DE" sz="1600" b="1" dirty="0">
                <a:solidFill>
                  <a:schemeClr val="bg1"/>
                </a:solidFill>
                <a:latin typeface="Benelux" panose="00000400000000000000" pitchFamily="2" charset="0"/>
              </a:rPr>
              <a:t>Wende von mir die Schmach, </a:t>
            </a:r>
            <a:r>
              <a:rPr lang="de-DE" sz="1600" b="1" dirty="0">
                <a:latin typeface="Benelux" panose="00000400000000000000" pitchFamily="2" charset="0"/>
              </a:rPr>
              <a:t>die ich </a:t>
            </a:r>
            <a:r>
              <a:rPr lang="de-DE" sz="1600" b="1" dirty="0" smtClean="0">
                <a:latin typeface="Benelux" panose="00000400000000000000" pitchFamily="2" charset="0"/>
              </a:rPr>
              <a:t>	 </a:t>
            </a:r>
            <a:r>
              <a:rPr lang="de-DE" sz="16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	                               scheue</a:t>
            </a:r>
            <a:r>
              <a:rPr lang="de-DE" sz="1600" b="1" dirty="0">
                <a:solidFill>
                  <a:schemeClr val="bg1"/>
                </a:solidFill>
                <a:latin typeface="Benelux" panose="00000400000000000000" pitchFamily="2" charset="0"/>
              </a:rPr>
              <a:t>; </a:t>
            </a:r>
            <a:r>
              <a:rPr lang="de-DE" sz="1600" b="1" dirty="0">
                <a:latin typeface="Benelux" panose="00000400000000000000" pitchFamily="2" charset="0"/>
              </a:rPr>
              <a:t>denn deine Ordnungen sind gut. </a:t>
            </a:r>
            <a:r>
              <a:rPr lang="de-DE" sz="16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	                              (</a:t>
            </a:r>
            <a:r>
              <a:rPr lang="de-DE" sz="1600" b="1" dirty="0">
                <a:solidFill>
                  <a:schemeClr val="bg1"/>
                </a:solidFill>
                <a:latin typeface="Benelux" panose="00000400000000000000" pitchFamily="2" charset="0"/>
              </a:rPr>
              <a:t>heilsam</a:t>
            </a:r>
            <a:r>
              <a:rPr lang="de-DE" sz="16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)</a:t>
            </a:r>
            <a:endParaRPr lang="de-DE" sz="1600" b="1" dirty="0" smtClean="0">
              <a:latin typeface="Benelux" panose="00000400000000000000" pitchFamily="2" charset="0"/>
            </a:endParaRPr>
          </a:p>
          <a:p>
            <a:r>
              <a:rPr lang="de-DE" sz="1600" b="1" dirty="0" smtClean="0">
                <a:solidFill>
                  <a:srgbClr val="FFFF00"/>
                </a:solidFill>
                <a:latin typeface="Benelux" panose="00000400000000000000" pitchFamily="2" charset="0"/>
              </a:rPr>
              <a:t>6.   Merkmal: </a:t>
            </a:r>
            <a:r>
              <a:rPr lang="de-DE" sz="16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Das Wort </a:t>
            </a:r>
            <a:r>
              <a:rPr lang="de-DE" sz="1600" b="1" dirty="0">
                <a:solidFill>
                  <a:schemeClr val="bg1"/>
                </a:solidFill>
                <a:latin typeface="Benelux" panose="00000400000000000000" pitchFamily="2" charset="0"/>
              </a:rPr>
              <a:t>G</a:t>
            </a:r>
            <a:r>
              <a:rPr lang="de-DE" sz="16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ottes ist liebevoll!</a:t>
            </a:r>
          </a:p>
          <a:p>
            <a:r>
              <a:rPr lang="de-DE" sz="1600" b="1" dirty="0">
                <a:solidFill>
                  <a:srgbClr val="FFFF00"/>
                </a:solidFill>
                <a:latin typeface="Benelux" panose="00000400000000000000" pitchFamily="2" charset="0"/>
              </a:rPr>
              <a:t>	</a:t>
            </a:r>
            <a:r>
              <a:rPr lang="de-DE" sz="1600" b="1" dirty="0" smtClean="0">
                <a:solidFill>
                  <a:srgbClr val="FFFF00"/>
                </a:solidFill>
                <a:latin typeface="Benelux" panose="00000400000000000000" pitchFamily="2" charset="0"/>
              </a:rPr>
              <a:t>       Psalm </a:t>
            </a:r>
            <a:r>
              <a:rPr lang="de-DE" sz="1600" b="1" dirty="0">
                <a:solidFill>
                  <a:srgbClr val="FFFF00"/>
                </a:solidFill>
                <a:latin typeface="Benelux" panose="00000400000000000000" pitchFamily="2" charset="0"/>
              </a:rPr>
              <a:t>119,97: </a:t>
            </a:r>
            <a:r>
              <a:rPr lang="de-DE" sz="1600" b="1" dirty="0">
                <a:solidFill>
                  <a:schemeClr val="bg1"/>
                </a:solidFill>
                <a:latin typeface="Benelux" panose="00000400000000000000" pitchFamily="2" charset="0"/>
              </a:rPr>
              <a:t>Wie habe ich dein Gesetz so lieb! Täglich </a:t>
            </a:r>
            <a:r>
              <a:rPr lang="de-DE" sz="16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	                                sinne </a:t>
            </a:r>
            <a:r>
              <a:rPr lang="de-DE" sz="1600" b="1" dirty="0">
                <a:solidFill>
                  <a:schemeClr val="bg1"/>
                </a:solidFill>
                <a:latin typeface="Benelux" panose="00000400000000000000" pitchFamily="2" charset="0"/>
              </a:rPr>
              <a:t>ich ihm nach</a:t>
            </a:r>
            <a:r>
              <a:rPr lang="de-DE" sz="16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.</a:t>
            </a:r>
            <a:endParaRPr lang="de-DE" sz="1600" b="1" dirty="0">
              <a:solidFill>
                <a:schemeClr val="bg1"/>
              </a:solidFill>
              <a:latin typeface="Benelux" panose="00000400000000000000" pitchFamily="2" charset="0"/>
            </a:endParaRPr>
          </a:p>
        </p:txBody>
      </p:sp>
      <p:sp>
        <p:nvSpPr>
          <p:cNvPr id="8" name="Titel 1"/>
          <p:cNvSpPr txBox="1">
            <a:spLocks/>
          </p:cNvSpPr>
          <p:nvPr/>
        </p:nvSpPr>
        <p:spPr>
          <a:xfrm>
            <a:off x="1691680" y="555526"/>
            <a:ext cx="6607722" cy="576064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800" b="1" dirty="0" smtClean="0">
                <a:latin typeface="Benelux" panose="00000400000000000000" pitchFamily="2" charset="0"/>
              </a:rPr>
              <a:t>Psalm 119: Davids Liebe zur Schrift </a:t>
            </a:r>
          </a:p>
          <a:p>
            <a:endParaRPr lang="de-DE" sz="2000" dirty="0"/>
          </a:p>
        </p:txBody>
      </p:sp>
    </p:spTree>
    <p:extLst>
      <p:ext uri="{BB962C8B-B14F-4D97-AF65-F5344CB8AC3E}">
        <p14:creationId xmlns:p14="http://schemas.microsoft.com/office/powerpoint/2010/main" val="2623800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fik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1328" y="1554446"/>
            <a:ext cx="5001344" cy="2813256"/>
          </a:xfrm>
          <a:prstGeom prst="rect">
            <a:avLst/>
          </a:prstGeom>
        </p:spPr>
      </p:pic>
      <p:sp>
        <p:nvSpPr>
          <p:cNvPr id="5" name="Titel 1"/>
          <p:cNvSpPr txBox="1">
            <a:spLocks/>
          </p:cNvSpPr>
          <p:nvPr/>
        </p:nvSpPr>
        <p:spPr>
          <a:xfrm>
            <a:off x="1293291" y="555526"/>
            <a:ext cx="6557418" cy="576064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800" b="1" dirty="0" smtClean="0">
                <a:latin typeface="Benelux" panose="00000400000000000000" pitchFamily="2" charset="0"/>
              </a:rPr>
              <a:t>Psalm 119 und die Liebe zur Schrift</a:t>
            </a:r>
            <a:endParaRPr lang="de-DE" sz="2000" dirty="0" smtClean="0">
              <a:latin typeface="Benelux" panose="00000400000000000000" pitchFamily="2" charset="0"/>
            </a:endParaRPr>
          </a:p>
          <a:p>
            <a:endParaRPr lang="de-DE" sz="2000" dirty="0"/>
          </a:p>
        </p:txBody>
      </p:sp>
    </p:spTree>
    <p:extLst>
      <p:ext uri="{BB962C8B-B14F-4D97-AF65-F5344CB8AC3E}">
        <p14:creationId xmlns:p14="http://schemas.microsoft.com/office/powerpoint/2010/main" val="500305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/>
          </p:cNvSpPr>
          <p:nvPr/>
        </p:nvSpPr>
        <p:spPr>
          <a:xfrm>
            <a:off x="971600" y="555526"/>
            <a:ext cx="7200800" cy="576064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800" b="1" dirty="0" smtClean="0">
                <a:latin typeface="Benelux" panose="00000400000000000000" pitchFamily="2" charset="0"/>
              </a:rPr>
              <a:t>Psalm 119</a:t>
            </a:r>
          </a:p>
          <a:p>
            <a:endParaRPr lang="de-DE" sz="2000" dirty="0"/>
          </a:p>
        </p:txBody>
      </p:sp>
      <p:sp>
        <p:nvSpPr>
          <p:cNvPr id="4" name="Textfeld 3"/>
          <p:cNvSpPr txBox="1"/>
          <p:nvPr/>
        </p:nvSpPr>
        <p:spPr>
          <a:xfrm>
            <a:off x="971599" y="2067694"/>
            <a:ext cx="742582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de-DE" sz="20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Das goldene ABC</a:t>
            </a:r>
          </a:p>
          <a:p>
            <a:pPr marL="342900" indent="-342900">
              <a:buFont typeface="+mj-lt"/>
              <a:buAutoNum type="arabicPeriod"/>
            </a:pPr>
            <a:r>
              <a:rPr lang="de-DE" sz="20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Der ganze Psalm ist als ein Gebet auf Gott ausgerichtet</a:t>
            </a:r>
          </a:p>
          <a:p>
            <a:pPr marL="342900" indent="-342900">
              <a:buFont typeface="+mj-lt"/>
              <a:buAutoNum type="arabicPeriod"/>
            </a:pPr>
            <a:r>
              <a:rPr lang="de-DE" sz="20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Hauptinhalt: Das Glück des </a:t>
            </a:r>
            <a:r>
              <a:rPr lang="de-DE" sz="2000" b="1" dirty="0">
                <a:solidFill>
                  <a:schemeClr val="bg1"/>
                </a:solidFill>
                <a:latin typeface="Benelux" panose="00000400000000000000" pitchFamily="2" charset="0"/>
              </a:rPr>
              <a:t>M</a:t>
            </a:r>
            <a:r>
              <a:rPr lang="de-DE" sz="20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enschen nur durch</a:t>
            </a:r>
          </a:p>
          <a:p>
            <a:r>
              <a:rPr lang="de-DE" sz="2000" b="1" dirty="0">
                <a:solidFill>
                  <a:schemeClr val="bg1"/>
                </a:solidFill>
                <a:latin typeface="Benelux" panose="00000400000000000000" pitchFamily="2" charset="0"/>
              </a:rPr>
              <a:t> </a:t>
            </a:r>
            <a:r>
              <a:rPr lang="de-DE" sz="20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                        Gottes Wort</a:t>
            </a:r>
          </a:p>
          <a:p>
            <a:r>
              <a:rPr lang="de-DE" sz="20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4.  Inhaltliche Besonderheiten</a:t>
            </a:r>
            <a:endParaRPr lang="de-DE" sz="2000" b="1" dirty="0">
              <a:solidFill>
                <a:schemeClr val="bg1"/>
              </a:solidFill>
              <a:latin typeface="Benelux" panose="00000400000000000000" pitchFamily="2" charset="0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969493" y="1341078"/>
            <a:ext cx="43225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Anmerkungen zum Psalm 119</a:t>
            </a:r>
            <a:endParaRPr lang="de-DE" sz="2000" b="1" dirty="0">
              <a:solidFill>
                <a:schemeClr val="bg1"/>
              </a:solidFill>
              <a:latin typeface="Benelux" panose="000004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3535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/>
          </p:cNvSpPr>
          <p:nvPr/>
        </p:nvSpPr>
        <p:spPr>
          <a:xfrm>
            <a:off x="971600" y="555526"/>
            <a:ext cx="7200800" cy="576064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800" b="1" dirty="0" smtClean="0">
                <a:latin typeface="Benelux" panose="00000400000000000000" pitchFamily="2" charset="0"/>
              </a:rPr>
              <a:t>Psalm 119</a:t>
            </a:r>
          </a:p>
          <a:p>
            <a:endParaRPr lang="de-DE" sz="2000" dirty="0"/>
          </a:p>
        </p:txBody>
      </p:sp>
      <p:sp>
        <p:nvSpPr>
          <p:cNvPr id="4" name="Textfeld 3"/>
          <p:cNvSpPr txBox="1"/>
          <p:nvPr/>
        </p:nvSpPr>
        <p:spPr>
          <a:xfrm>
            <a:off x="971599" y="2067694"/>
            <a:ext cx="74258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 startAt="4"/>
            </a:pPr>
            <a:r>
              <a:rPr lang="de-DE" sz="20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Inhaltliche Besonderheiten:</a:t>
            </a:r>
          </a:p>
          <a:p>
            <a:r>
              <a:rPr lang="de-DE" sz="2000" b="1" dirty="0">
                <a:solidFill>
                  <a:schemeClr val="bg1"/>
                </a:solidFill>
                <a:latin typeface="Benelux" panose="00000400000000000000" pitchFamily="2" charset="0"/>
              </a:rPr>
              <a:t> </a:t>
            </a:r>
            <a:r>
              <a:rPr lang="de-DE" sz="20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     - 11 verschiedene Benennungen für Gottes Wort</a:t>
            </a:r>
            <a:endParaRPr lang="de-DE" sz="2000" b="1" dirty="0">
              <a:solidFill>
                <a:schemeClr val="bg1"/>
              </a:solidFill>
              <a:latin typeface="Benelux" panose="00000400000000000000" pitchFamily="2" charset="0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969493" y="1341078"/>
            <a:ext cx="43225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Anmerkungen zum Psalm 119</a:t>
            </a:r>
            <a:endParaRPr lang="de-DE" sz="2000" b="1" dirty="0">
              <a:solidFill>
                <a:schemeClr val="bg1"/>
              </a:solidFill>
              <a:latin typeface="Benelux" panose="00000400000000000000" pitchFamily="2" charset="0"/>
            </a:endParaRPr>
          </a:p>
        </p:txBody>
      </p:sp>
      <p:sp>
        <p:nvSpPr>
          <p:cNvPr id="3" name="Rechteck 2"/>
          <p:cNvSpPr/>
          <p:nvPr/>
        </p:nvSpPr>
        <p:spPr>
          <a:xfrm>
            <a:off x="1241630" y="2952000"/>
            <a:ext cx="2677464" cy="13849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400" b="1" dirty="0">
                <a:solidFill>
                  <a:srgbClr val="FFFFFF"/>
                </a:solidFill>
                <a:latin typeface="Benelux" panose="00000400000000000000" pitchFamily="2" charset="0"/>
              </a:rPr>
              <a:t>Vers </a:t>
            </a:r>
            <a:r>
              <a:rPr lang="de-DE" sz="1400" b="1" dirty="0" smtClean="0">
                <a:solidFill>
                  <a:srgbClr val="FFFFFF"/>
                </a:solidFill>
                <a:latin typeface="Benelux" panose="00000400000000000000" pitchFamily="2" charset="0"/>
              </a:rPr>
              <a:t>1: das Gesetz des Herrn</a:t>
            </a:r>
          </a:p>
          <a:p>
            <a:r>
              <a:rPr lang="de-DE" sz="1400" b="1" dirty="0" smtClean="0">
                <a:solidFill>
                  <a:srgbClr val="FFFFFF"/>
                </a:solidFill>
                <a:latin typeface="Benelux" panose="00000400000000000000" pitchFamily="2" charset="0"/>
              </a:rPr>
              <a:t>Vers 2: seine Zeugnisse</a:t>
            </a:r>
          </a:p>
          <a:p>
            <a:r>
              <a:rPr lang="de-DE" sz="1400" b="1" dirty="0" smtClean="0">
                <a:solidFill>
                  <a:srgbClr val="FFFFFF"/>
                </a:solidFill>
                <a:latin typeface="Benelux" panose="00000400000000000000" pitchFamily="2" charset="0"/>
              </a:rPr>
              <a:t>Vers 3: seine Wege</a:t>
            </a:r>
          </a:p>
          <a:p>
            <a:r>
              <a:rPr lang="de-DE" sz="1400" b="1" dirty="0" smtClean="0">
                <a:solidFill>
                  <a:srgbClr val="FFFFFF"/>
                </a:solidFill>
                <a:latin typeface="Benelux" panose="00000400000000000000" pitchFamily="2" charset="0"/>
              </a:rPr>
              <a:t>Vers 4: deine Befehle</a:t>
            </a:r>
          </a:p>
          <a:p>
            <a:r>
              <a:rPr lang="de-DE" sz="1400" b="1" dirty="0" smtClean="0">
                <a:solidFill>
                  <a:srgbClr val="FFFFFF"/>
                </a:solidFill>
                <a:latin typeface="Benelux" panose="00000400000000000000" pitchFamily="2" charset="0"/>
              </a:rPr>
              <a:t>Vers 5: deine Rechte</a:t>
            </a:r>
          </a:p>
          <a:p>
            <a:r>
              <a:rPr lang="de-DE" sz="1400" b="1" dirty="0" smtClean="0">
                <a:solidFill>
                  <a:srgbClr val="FFFFFF"/>
                </a:solidFill>
                <a:latin typeface="Benelux" panose="00000400000000000000" pitchFamily="2" charset="0"/>
              </a:rPr>
              <a:t>Vers 6: deine Gebote</a:t>
            </a:r>
          </a:p>
        </p:txBody>
      </p:sp>
      <p:sp>
        <p:nvSpPr>
          <p:cNvPr id="6" name="Rechteck 5"/>
          <p:cNvSpPr/>
          <p:nvPr/>
        </p:nvSpPr>
        <p:spPr>
          <a:xfrm>
            <a:off x="4572000" y="2963383"/>
            <a:ext cx="3567130" cy="13849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400" b="1" dirty="0">
                <a:solidFill>
                  <a:srgbClr val="FFFFFF"/>
                </a:solidFill>
                <a:latin typeface="Benelux" panose="00000400000000000000" pitchFamily="2" charset="0"/>
              </a:rPr>
              <a:t>Vers </a:t>
            </a:r>
            <a:r>
              <a:rPr lang="de-DE" sz="1400" b="1" dirty="0" smtClean="0">
                <a:solidFill>
                  <a:srgbClr val="FFFFFF"/>
                </a:solidFill>
                <a:latin typeface="Benelux" panose="00000400000000000000" pitchFamily="2" charset="0"/>
              </a:rPr>
              <a:t>09</a:t>
            </a:r>
            <a:r>
              <a:rPr lang="de-DE" sz="1400" b="1" dirty="0">
                <a:solidFill>
                  <a:srgbClr val="FFFFFF"/>
                </a:solidFill>
                <a:latin typeface="Benelux" panose="00000400000000000000" pitchFamily="2" charset="0"/>
              </a:rPr>
              <a:t>: deine Worte</a:t>
            </a:r>
          </a:p>
          <a:p>
            <a:pPr lvl="0"/>
            <a:r>
              <a:rPr lang="de-DE" sz="1400" b="1" dirty="0" smtClean="0">
                <a:solidFill>
                  <a:srgbClr val="FFFFFF"/>
                </a:solidFill>
                <a:latin typeface="Benelux" panose="00000400000000000000" pitchFamily="2" charset="0"/>
              </a:rPr>
              <a:t>Vers </a:t>
            </a:r>
            <a:r>
              <a:rPr lang="de-DE" sz="1400" b="1" dirty="0">
                <a:solidFill>
                  <a:srgbClr val="FFFFFF"/>
                </a:solidFill>
                <a:latin typeface="Benelux" panose="00000400000000000000" pitchFamily="2" charset="0"/>
              </a:rPr>
              <a:t>11: </a:t>
            </a:r>
            <a:r>
              <a:rPr lang="de-DE" sz="1400" b="1" dirty="0" smtClean="0">
                <a:solidFill>
                  <a:srgbClr val="FFFFFF"/>
                </a:solidFill>
                <a:latin typeface="Benelux" panose="00000400000000000000" pitchFamily="2" charset="0"/>
              </a:rPr>
              <a:t>dein </a:t>
            </a:r>
            <a:r>
              <a:rPr lang="de-DE" sz="1400" b="1" dirty="0" smtClean="0">
                <a:latin typeface="Benelux" panose="00000400000000000000" pitchFamily="2" charset="0"/>
              </a:rPr>
              <a:t>Wort oder deine </a:t>
            </a:r>
            <a:r>
              <a:rPr lang="de-DE" sz="1400" b="1" dirty="0" smtClean="0">
                <a:solidFill>
                  <a:srgbClr val="FFFFFF"/>
                </a:solidFill>
                <a:latin typeface="Benelux" panose="00000400000000000000" pitchFamily="2" charset="0"/>
              </a:rPr>
              <a:t>Rede</a:t>
            </a:r>
          </a:p>
          <a:p>
            <a:pPr lvl="0"/>
            <a:r>
              <a:rPr lang="de-DE" sz="1400" b="1" dirty="0" smtClean="0">
                <a:solidFill>
                  <a:srgbClr val="FFFFFF"/>
                </a:solidFill>
                <a:latin typeface="Benelux" panose="00000400000000000000" pitchFamily="2" charset="0"/>
              </a:rPr>
              <a:t>Vers 13: deine </a:t>
            </a:r>
            <a:r>
              <a:rPr lang="de-DE" sz="1400" b="1" dirty="0" smtClean="0">
                <a:latin typeface="Benelux" panose="00000400000000000000" pitchFamily="2" charset="0"/>
              </a:rPr>
              <a:t>Rechte, / deine </a:t>
            </a:r>
            <a:r>
              <a:rPr lang="de-DE" sz="1400" b="1" dirty="0" smtClean="0">
                <a:solidFill>
                  <a:srgbClr val="FFFFFF"/>
                </a:solidFill>
                <a:latin typeface="Benelux" panose="00000400000000000000" pitchFamily="2" charset="0"/>
              </a:rPr>
              <a:t>Gerichte</a:t>
            </a:r>
          </a:p>
          <a:p>
            <a:pPr lvl="0"/>
            <a:r>
              <a:rPr lang="de-DE" sz="1400" b="1" dirty="0" smtClean="0">
                <a:solidFill>
                  <a:srgbClr val="FFFFFF"/>
                </a:solidFill>
                <a:latin typeface="Benelux" panose="00000400000000000000" pitchFamily="2" charset="0"/>
              </a:rPr>
              <a:t>Vers 20: deine </a:t>
            </a:r>
            <a:r>
              <a:rPr lang="de-DE" sz="1400" b="1" dirty="0" smtClean="0">
                <a:latin typeface="Benelux" panose="00000400000000000000" pitchFamily="2" charset="0"/>
              </a:rPr>
              <a:t>Ordnungen</a:t>
            </a:r>
          </a:p>
          <a:p>
            <a:pPr lvl="0"/>
            <a:r>
              <a:rPr lang="de-DE" sz="1400" b="1" dirty="0" smtClean="0">
                <a:solidFill>
                  <a:srgbClr val="FFFFFF"/>
                </a:solidFill>
                <a:latin typeface="Benelux" panose="00000400000000000000" pitchFamily="2" charset="0"/>
              </a:rPr>
              <a:t>Vers 40: deine Gerechtigkeit</a:t>
            </a:r>
          </a:p>
          <a:p>
            <a:pPr lvl="0"/>
            <a:r>
              <a:rPr lang="de-DE" sz="1400" b="1" dirty="0" smtClean="0">
                <a:solidFill>
                  <a:srgbClr val="FFFFFF"/>
                </a:solidFill>
                <a:latin typeface="Benelux" panose="00000400000000000000" pitchFamily="2" charset="0"/>
              </a:rPr>
              <a:t>Vers 90: deine Wahrheit </a:t>
            </a:r>
            <a:endParaRPr lang="de-DE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8365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3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/>
          </p:cNvSpPr>
          <p:nvPr/>
        </p:nvSpPr>
        <p:spPr>
          <a:xfrm>
            <a:off x="971600" y="555526"/>
            <a:ext cx="7200800" cy="576064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800" b="1" dirty="0" smtClean="0">
                <a:latin typeface="Benelux" panose="00000400000000000000" pitchFamily="2" charset="0"/>
              </a:rPr>
              <a:t>Psalm 119</a:t>
            </a:r>
          </a:p>
          <a:p>
            <a:endParaRPr lang="de-DE" sz="2000" dirty="0"/>
          </a:p>
        </p:txBody>
      </p:sp>
      <p:sp>
        <p:nvSpPr>
          <p:cNvPr id="4" name="Textfeld 3"/>
          <p:cNvSpPr txBox="1"/>
          <p:nvPr/>
        </p:nvSpPr>
        <p:spPr>
          <a:xfrm>
            <a:off x="971599" y="2067694"/>
            <a:ext cx="74258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 startAt="4"/>
            </a:pPr>
            <a:r>
              <a:rPr lang="de-DE" sz="20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Inhaltliche Besonderheiten:</a:t>
            </a:r>
          </a:p>
          <a:p>
            <a:r>
              <a:rPr lang="de-DE" sz="2000" b="1" dirty="0">
                <a:solidFill>
                  <a:schemeClr val="bg1"/>
                </a:solidFill>
                <a:latin typeface="Benelux" panose="00000400000000000000" pitchFamily="2" charset="0"/>
              </a:rPr>
              <a:t> </a:t>
            </a:r>
            <a:r>
              <a:rPr lang="de-DE" sz="20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     - Schwerpunkt ist die Nähe zu Gott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969493" y="1341078"/>
            <a:ext cx="43225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Anmerkungen zum Psalm 119</a:t>
            </a:r>
            <a:endParaRPr lang="de-DE" sz="2000" b="1" dirty="0">
              <a:solidFill>
                <a:schemeClr val="bg1"/>
              </a:solidFill>
              <a:latin typeface="Benelux" panose="00000400000000000000" pitchFamily="2" charset="0"/>
            </a:endParaRPr>
          </a:p>
        </p:txBody>
      </p:sp>
      <p:sp>
        <p:nvSpPr>
          <p:cNvPr id="3" name="Rechteck 2"/>
          <p:cNvSpPr/>
          <p:nvPr/>
        </p:nvSpPr>
        <p:spPr>
          <a:xfrm>
            <a:off x="1242001" y="2952000"/>
            <a:ext cx="49048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400" b="1" dirty="0" smtClean="0">
                <a:solidFill>
                  <a:srgbClr val="FFFFFF"/>
                </a:solidFill>
                <a:latin typeface="Benelux" panose="00000400000000000000" pitchFamily="2" charset="0"/>
              </a:rPr>
              <a:t>Possessiv-Pronomen: „dein“, „deine“, „deiner“, „deines“</a:t>
            </a:r>
            <a:r>
              <a:rPr lang="de-DE" sz="1400" b="1" dirty="0">
                <a:solidFill>
                  <a:srgbClr val="FFFFFF"/>
                </a:solidFill>
                <a:latin typeface="Benelux" panose="00000400000000000000" pitchFamily="2" charset="0"/>
              </a:rPr>
              <a:t> </a:t>
            </a:r>
            <a:endParaRPr lang="de-DE" sz="1400" b="1" dirty="0" smtClean="0">
              <a:latin typeface="Benelux" panose="00000400000000000000" pitchFamily="2" charset="0"/>
            </a:endParaRPr>
          </a:p>
          <a:p>
            <a:endParaRPr lang="de-DE" sz="1400" b="1" dirty="0">
              <a:latin typeface="Benelux" panose="00000400000000000000" pitchFamily="2" charset="0"/>
            </a:endParaRPr>
          </a:p>
          <a:p>
            <a:pPr>
              <a:lnSpc>
                <a:spcPct val="150000"/>
              </a:lnSpc>
            </a:pPr>
            <a:r>
              <a:rPr lang="de-DE" sz="14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Erwähnung Gottes: </a:t>
            </a:r>
          </a:p>
          <a:p>
            <a:pPr>
              <a:lnSpc>
                <a:spcPct val="250000"/>
              </a:lnSpc>
            </a:pPr>
            <a:r>
              <a:rPr lang="de-DE" sz="1400" b="1" dirty="0" err="1" smtClean="0">
                <a:solidFill>
                  <a:schemeClr val="bg1"/>
                </a:solidFill>
                <a:latin typeface="Benelux" panose="00000400000000000000" pitchFamily="2" charset="0"/>
              </a:rPr>
              <a:t>Tetragramm</a:t>
            </a:r>
            <a:r>
              <a:rPr lang="de-DE" sz="1400" b="1" dirty="0">
                <a:solidFill>
                  <a:schemeClr val="bg1"/>
                </a:solidFill>
                <a:latin typeface="Benelux" panose="00000400000000000000" pitchFamily="2" charset="0"/>
              </a:rPr>
              <a:t> </a:t>
            </a:r>
            <a:r>
              <a:rPr lang="de-DE" sz="14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              : </a:t>
            </a:r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7678" y="3935021"/>
            <a:ext cx="566610" cy="253841"/>
          </a:xfrm>
          <a:prstGeom prst="rect">
            <a:avLst/>
          </a:prstGeom>
        </p:spPr>
      </p:pic>
      <p:sp>
        <p:nvSpPr>
          <p:cNvPr id="7" name="Textfeld 6"/>
          <p:cNvSpPr txBox="1"/>
          <p:nvPr/>
        </p:nvSpPr>
        <p:spPr>
          <a:xfrm>
            <a:off x="6218079" y="2940667"/>
            <a:ext cx="77893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b="1" dirty="0" smtClean="0">
                <a:latin typeface="Benelux" panose="00000400000000000000" pitchFamily="2" charset="0"/>
              </a:rPr>
              <a:t>210 x</a:t>
            </a:r>
          </a:p>
          <a:p>
            <a:endParaRPr lang="de-DE" sz="1600" b="1" dirty="0">
              <a:latin typeface="Benelux" panose="00000400000000000000" pitchFamily="2" charset="0"/>
            </a:endParaRPr>
          </a:p>
          <a:p>
            <a:r>
              <a:rPr lang="de-DE" sz="1600" b="1" dirty="0" smtClean="0">
                <a:latin typeface="Benelux" panose="00000400000000000000" pitchFamily="2" charset="0"/>
              </a:rPr>
              <a:t>176 x</a:t>
            </a:r>
          </a:p>
          <a:p>
            <a:endParaRPr lang="de-DE" sz="1600" b="1" dirty="0">
              <a:latin typeface="Benelux" panose="00000400000000000000" pitchFamily="2" charset="0"/>
            </a:endParaRPr>
          </a:p>
          <a:p>
            <a:r>
              <a:rPr lang="de-DE" sz="16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24 x</a:t>
            </a:r>
            <a:endParaRPr lang="de-DE" sz="1600" b="1" dirty="0">
              <a:solidFill>
                <a:schemeClr val="bg1"/>
              </a:solidFill>
              <a:latin typeface="Benelux" panose="000004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5140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/>
          </p:cNvSpPr>
          <p:nvPr/>
        </p:nvSpPr>
        <p:spPr>
          <a:xfrm>
            <a:off x="971600" y="555526"/>
            <a:ext cx="7200800" cy="576064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800" b="1" dirty="0" smtClean="0">
                <a:latin typeface="Benelux" panose="00000400000000000000" pitchFamily="2" charset="0"/>
              </a:rPr>
              <a:t>Psalm 119</a:t>
            </a:r>
          </a:p>
          <a:p>
            <a:endParaRPr lang="de-DE" sz="2000" dirty="0"/>
          </a:p>
        </p:txBody>
      </p:sp>
      <p:sp>
        <p:nvSpPr>
          <p:cNvPr id="4" name="Textfeld 3"/>
          <p:cNvSpPr txBox="1"/>
          <p:nvPr/>
        </p:nvSpPr>
        <p:spPr>
          <a:xfrm>
            <a:off x="859087" y="1928091"/>
            <a:ext cx="742582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5.   Luther zu Psalm 119:</a:t>
            </a:r>
          </a:p>
          <a:p>
            <a:r>
              <a:rPr lang="de-DE" sz="20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      </a:t>
            </a:r>
            <a:r>
              <a:rPr lang="de-DE" sz="16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„</a:t>
            </a:r>
            <a:r>
              <a:rPr lang="de-DE" sz="1600" b="1" dirty="0">
                <a:solidFill>
                  <a:schemeClr val="bg1"/>
                </a:solidFill>
                <a:latin typeface="Benelux" panose="00000400000000000000" pitchFamily="2" charset="0"/>
              </a:rPr>
              <a:t>Es ist zu merken, dass dieser Psalm fast ganz und gar auf </a:t>
            </a:r>
            <a:r>
              <a:rPr lang="de-DE" sz="16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das</a:t>
            </a:r>
          </a:p>
          <a:p>
            <a:r>
              <a:rPr lang="de-DE" sz="16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         erste Gebot </a:t>
            </a:r>
            <a:r>
              <a:rPr lang="de-DE" sz="1600" b="1" dirty="0">
                <a:solidFill>
                  <a:schemeClr val="bg1"/>
                </a:solidFill>
                <a:latin typeface="Benelux" panose="00000400000000000000" pitchFamily="2" charset="0"/>
              </a:rPr>
              <a:t>geht, das da lehrt, wir sollen Gott </a:t>
            </a:r>
            <a:r>
              <a:rPr lang="de-DE" sz="16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ehren.“</a:t>
            </a:r>
            <a:endParaRPr lang="de-DE" sz="1600" b="1" dirty="0">
              <a:solidFill>
                <a:schemeClr val="bg1"/>
              </a:solidFill>
              <a:latin typeface="Benelux" panose="00000400000000000000" pitchFamily="2" charset="0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969493" y="1341078"/>
            <a:ext cx="43225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Anmerkungen zum Psalm 119</a:t>
            </a:r>
            <a:endParaRPr lang="de-DE" sz="2000" b="1" dirty="0">
              <a:solidFill>
                <a:schemeClr val="bg1"/>
              </a:solidFill>
              <a:latin typeface="Benelux" panose="00000400000000000000" pitchFamily="2" charset="0"/>
            </a:endParaRPr>
          </a:p>
        </p:txBody>
      </p:sp>
      <p:sp>
        <p:nvSpPr>
          <p:cNvPr id="3" name="Rechteck 2"/>
          <p:cNvSpPr/>
          <p:nvPr/>
        </p:nvSpPr>
        <p:spPr>
          <a:xfrm>
            <a:off x="869192" y="3066805"/>
            <a:ext cx="7405617" cy="160043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400" b="1" dirty="0" smtClean="0">
                <a:solidFill>
                  <a:srgbClr val="FFFFFF"/>
                </a:solidFill>
                <a:latin typeface="Benelux" panose="00000400000000000000" pitchFamily="2" charset="0"/>
              </a:rPr>
              <a:t>In Luthers Tischreden erwähnt Luther 5 Punkte, die in </a:t>
            </a:r>
            <a:r>
              <a:rPr lang="de-DE" sz="1400" b="1" dirty="0" smtClean="0">
                <a:latin typeface="Benelux" panose="00000400000000000000" pitchFamily="2" charset="0"/>
              </a:rPr>
              <a:t>Ps. 119 immer wiederkommen</a:t>
            </a:r>
          </a:p>
          <a:p>
            <a:endParaRPr lang="de-DE" sz="1400" b="1" dirty="0">
              <a:solidFill>
                <a:schemeClr val="bg1"/>
              </a:solidFill>
              <a:latin typeface="Benelux" panose="00000400000000000000" pitchFamily="2" charset="0"/>
            </a:endParaRPr>
          </a:p>
          <a:p>
            <a:pPr marL="342900" indent="-342900">
              <a:buAutoNum type="arabicPeriod"/>
            </a:pPr>
            <a:r>
              <a:rPr lang="de-DE" sz="14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Gottes Wort bewahrt die reine Lehre</a:t>
            </a:r>
          </a:p>
          <a:p>
            <a:pPr marL="342900" indent="-342900">
              <a:buAutoNum type="arabicPeriod" startAt="2"/>
            </a:pPr>
            <a:r>
              <a:rPr lang="de-DE" sz="14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Alle Meinungen und GD meiden, die nicht aus Gottes </a:t>
            </a:r>
            <a:r>
              <a:rPr lang="de-DE" sz="1400" b="1" dirty="0" err="1" smtClean="0">
                <a:solidFill>
                  <a:schemeClr val="bg1"/>
                </a:solidFill>
                <a:latin typeface="Benelux" panose="00000400000000000000" pitchFamily="2" charset="0"/>
              </a:rPr>
              <a:t>Wo´rt</a:t>
            </a:r>
            <a:r>
              <a:rPr lang="de-DE" sz="14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 kommen</a:t>
            </a:r>
          </a:p>
          <a:p>
            <a:pPr marL="342900" indent="-342900">
              <a:buAutoNum type="arabicPeriod" startAt="3"/>
            </a:pPr>
            <a:r>
              <a:rPr lang="de-DE" sz="14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Lehre über den rechten Gottesdienst</a:t>
            </a:r>
          </a:p>
          <a:p>
            <a:pPr marL="342900" indent="-342900">
              <a:buAutoNum type="arabicPeriod" startAt="4"/>
            </a:pPr>
            <a:r>
              <a:rPr lang="de-DE" sz="14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Viele Gebete um rechte Anwendung des Wortes Gottes</a:t>
            </a:r>
          </a:p>
          <a:p>
            <a:pPr marL="342900" indent="-342900">
              <a:buClr>
                <a:schemeClr val="bg1"/>
              </a:buClr>
              <a:buAutoNum type="arabicPeriod" startAt="4"/>
            </a:pPr>
            <a:r>
              <a:rPr lang="de-DE" sz="14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Zeugnisse von der Wirksamkeit des Wortes Gottes</a:t>
            </a:r>
            <a:r>
              <a:rPr lang="de-DE" sz="1400" b="1" dirty="0" smtClean="0">
                <a:latin typeface="Benelux" panose="00000400000000000000" pitchFamily="2" charset="0"/>
              </a:rPr>
              <a:t>	</a:t>
            </a:r>
            <a:endParaRPr lang="de-DE" sz="1400" b="1" dirty="0">
              <a:latin typeface="Benelux" panose="000004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344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971600" y="1800000"/>
            <a:ext cx="72008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b="1" i="1" dirty="0" smtClean="0">
                <a:solidFill>
                  <a:schemeClr val="bg1"/>
                </a:solidFill>
                <a:latin typeface="Benelux" panose="00000400000000000000" pitchFamily="2" charset="0"/>
              </a:rPr>
              <a:t>Psalm </a:t>
            </a:r>
            <a:r>
              <a:rPr lang="de-DE" sz="1600" b="1" i="1" dirty="0">
                <a:solidFill>
                  <a:schemeClr val="bg1"/>
                </a:solidFill>
                <a:latin typeface="Benelux" panose="00000400000000000000" pitchFamily="2" charset="0"/>
              </a:rPr>
              <a:t>119-1: Ein Lob des göttlichen Wortes (1 – 8)</a:t>
            </a:r>
          </a:p>
          <a:p>
            <a:r>
              <a:rPr lang="de-DE" sz="1600" b="1" i="1" dirty="0">
                <a:solidFill>
                  <a:schemeClr val="bg1"/>
                </a:solidFill>
                <a:latin typeface="Benelux" panose="00000400000000000000" pitchFamily="2" charset="0"/>
              </a:rPr>
              <a:t>Psalm 119-2: Den rechten Gebrauch des göttlichen Wortes (9 – 16)</a:t>
            </a:r>
          </a:p>
          <a:p>
            <a:r>
              <a:rPr lang="de-DE" sz="1600" b="1" i="1" dirty="0">
                <a:solidFill>
                  <a:schemeClr val="bg1"/>
                </a:solidFill>
                <a:latin typeface="Benelux" panose="00000400000000000000" pitchFamily="2" charset="0"/>
              </a:rPr>
              <a:t>Psalm 119-3: Ein Gebet um den Segen Gottes zum Gebrauche seines </a:t>
            </a:r>
            <a:r>
              <a:rPr lang="de-DE" sz="1600" b="1" i="1" dirty="0" smtClean="0">
                <a:solidFill>
                  <a:schemeClr val="bg1"/>
                </a:solidFill>
                <a:latin typeface="Benelux" panose="00000400000000000000" pitchFamily="2" charset="0"/>
              </a:rPr>
              <a:t>   	       Wortes </a:t>
            </a:r>
            <a:r>
              <a:rPr lang="de-DE" sz="1600" b="1" i="1" dirty="0">
                <a:solidFill>
                  <a:schemeClr val="bg1"/>
                </a:solidFill>
                <a:latin typeface="Benelux" panose="00000400000000000000" pitchFamily="2" charset="0"/>
              </a:rPr>
              <a:t>(17 – 24)</a:t>
            </a:r>
          </a:p>
          <a:p>
            <a:r>
              <a:rPr lang="de-DE" sz="1600" b="1" i="1" dirty="0">
                <a:solidFill>
                  <a:schemeClr val="bg1"/>
                </a:solidFill>
                <a:latin typeface="Benelux" panose="00000400000000000000" pitchFamily="2" charset="0"/>
              </a:rPr>
              <a:t>Psalm 119-4: Von den Wunderkräften des göttlichen </a:t>
            </a:r>
            <a:r>
              <a:rPr lang="de-DE" sz="1600" b="1" i="1" dirty="0">
                <a:latin typeface="Benelux" panose="00000400000000000000" pitchFamily="2" charset="0"/>
              </a:rPr>
              <a:t>Wortes (25 – 48) </a:t>
            </a:r>
          </a:p>
          <a:p>
            <a:r>
              <a:rPr lang="de-DE" sz="1600" b="1" i="1" dirty="0">
                <a:solidFill>
                  <a:schemeClr val="bg1"/>
                </a:solidFill>
                <a:latin typeface="Benelux" panose="00000400000000000000" pitchFamily="2" charset="0"/>
              </a:rPr>
              <a:t>Psalm 119-5: Gottes Wort des </a:t>
            </a:r>
            <a:r>
              <a:rPr lang="de-DE" sz="1600" b="1" i="1" dirty="0">
                <a:latin typeface="Benelux" panose="00000400000000000000" pitchFamily="2" charset="0"/>
              </a:rPr>
              <a:t>Erdenpilgers Wanderlied und Zehrpfennig </a:t>
            </a:r>
            <a:r>
              <a:rPr lang="de-DE" sz="1600" b="1" i="1" dirty="0" smtClean="0">
                <a:latin typeface="Benelux" panose="00000400000000000000" pitchFamily="2" charset="0"/>
              </a:rPr>
              <a:t>	       </a:t>
            </a:r>
            <a:r>
              <a:rPr lang="de-DE" sz="1600" b="1" i="1" dirty="0" smtClean="0">
                <a:solidFill>
                  <a:schemeClr val="bg1"/>
                </a:solidFill>
                <a:latin typeface="Benelux" panose="00000400000000000000" pitchFamily="2" charset="0"/>
              </a:rPr>
              <a:t>(</a:t>
            </a:r>
            <a:r>
              <a:rPr lang="de-DE" sz="1600" b="1" i="1" dirty="0">
                <a:solidFill>
                  <a:schemeClr val="bg1"/>
                </a:solidFill>
                <a:latin typeface="Benelux" panose="00000400000000000000" pitchFamily="2" charset="0"/>
              </a:rPr>
              <a:t>49 – 64)</a:t>
            </a:r>
          </a:p>
          <a:p>
            <a:r>
              <a:rPr lang="de-DE" sz="1600" b="1" i="1" dirty="0">
                <a:solidFill>
                  <a:schemeClr val="bg1"/>
                </a:solidFill>
                <a:latin typeface="Benelux" panose="00000400000000000000" pitchFamily="2" charset="0"/>
              </a:rPr>
              <a:t>Psalm 119-6: Kreuz und Gottes Wort gehören </a:t>
            </a:r>
            <a:r>
              <a:rPr lang="de-DE" sz="1600" b="1" i="1" dirty="0">
                <a:latin typeface="Benelux" panose="00000400000000000000" pitchFamily="2" charset="0"/>
              </a:rPr>
              <a:t>zusammen (65 – 80) </a:t>
            </a:r>
          </a:p>
          <a:p>
            <a:r>
              <a:rPr lang="de-DE" sz="1600" b="1" i="1" dirty="0">
                <a:solidFill>
                  <a:schemeClr val="bg1"/>
                </a:solidFill>
                <a:latin typeface="Benelux" panose="00000400000000000000" pitchFamily="2" charset="0"/>
              </a:rPr>
              <a:t>Psalm 119-7: Gottes Wort kann zwar auf Zeiten verdunkelt werden; aber </a:t>
            </a:r>
            <a:r>
              <a:rPr lang="de-DE" sz="1600" b="1" i="1" dirty="0" smtClean="0">
                <a:solidFill>
                  <a:schemeClr val="bg1"/>
                </a:solidFill>
                <a:latin typeface="Benelux" panose="00000400000000000000" pitchFamily="2" charset="0"/>
              </a:rPr>
              <a:t>	       doch </a:t>
            </a:r>
            <a:r>
              <a:rPr lang="de-DE" sz="1600" b="1" i="1" dirty="0">
                <a:solidFill>
                  <a:schemeClr val="bg1"/>
                </a:solidFill>
                <a:latin typeface="Benelux" panose="00000400000000000000" pitchFamily="2" charset="0"/>
              </a:rPr>
              <a:t>bleibet es in Ewigkeit (81 – 96</a:t>
            </a:r>
            <a:r>
              <a:rPr lang="de-DE" sz="1600" b="1" i="1" dirty="0" smtClean="0">
                <a:solidFill>
                  <a:schemeClr val="bg1"/>
                </a:solidFill>
                <a:latin typeface="Benelux" panose="00000400000000000000" pitchFamily="2" charset="0"/>
              </a:rPr>
              <a:t>)</a:t>
            </a:r>
            <a:endParaRPr lang="de-DE" sz="1600" b="1" i="1" dirty="0">
              <a:solidFill>
                <a:schemeClr val="bg1"/>
              </a:solidFill>
              <a:latin typeface="Benelux" panose="00000400000000000000" pitchFamily="2" charset="0"/>
            </a:endParaRPr>
          </a:p>
        </p:txBody>
      </p:sp>
      <p:sp>
        <p:nvSpPr>
          <p:cNvPr id="6" name="Titel 1"/>
          <p:cNvSpPr txBox="1">
            <a:spLocks/>
          </p:cNvSpPr>
          <p:nvPr/>
        </p:nvSpPr>
        <p:spPr>
          <a:xfrm>
            <a:off x="971600" y="555526"/>
            <a:ext cx="7200800" cy="576064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800" b="1" dirty="0" smtClean="0">
                <a:latin typeface="Benelux" panose="00000400000000000000" pitchFamily="2" charset="0"/>
              </a:rPr>
              <a:t>Psalm 119,1 - 8</a:t>
            </a:r>
          </a:p>
          <a:p>
            <a:endParaRPr lang="de-DE" sz="2000" dirty="0"/>
          </a:p>
        </p:txBody>
      </p:sp>
      <p:sp>
        <p:nvSpPr>
          <p:cNvPr id="3" name="Textfeld 2"/>
          <p:cNvSpPr txBox="1"/>
          <p:nvPr/>
        </p:nvSpPr>
        <p:spPr>
          <a:xfrm>
            <a:off x="1095884" y="1305289"/>
            <a:ext cx="32667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Einteilung: (K. </a:t>
            </a:r>
            <a:r>
              <a:rPr lang="de-DE" b="1" dirty="0" err="1" smtClean="0">
                <a:solidFill>
                  <a:schemeClr val="bg1"/>
                </a:solidFill>
                <a:latin typeface="Benelux" panose="00000400000000000000" pitchFamily="2" charset="0"/>
              </a:rPr>
              <a:t>Gerok</a:t>
            </a:r>
            <a:r>
              <a:rPr lang="de-DE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)</a:t>
            </a:r>
            <a:endParaRPr lang="de-DE" b="1" dirty="0">
              <a:solidFill>
                <a:schemeClr val="bg1"/>
              </a:solidFill>
              <a:latin typeface="Benelux" panose="000004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5986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1043608" y="2067694"/>
            <a:ext cx="6624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dirty="0"/>
          </a:p>
        </p:txBody>
      </p:sp>
      <p:sp>
        <p:nvSpPr>
          <p:cNvPr id="8" name="Titel 1"/>
          <p:cNvSpPr txBox="1">
            <a:spLocks/>
          </p:cNvSpPr>
          <p:nvPr/>
        </p:nvSpPr>
        <p:spPr>
          <a:xfrm>
            <a:off x="971600" y="555526"/>
            <a:ext cx="7200800" cy="576064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800" b="1" dirty="0" smtClean="0">
                <a:latin typeface="Benelux" panose="00000400000000000000" pitchFamily="2" charset="0"/>
              </a:rPr>
              <a:t>Psalm 119,1 - 8</a:t>
            </a:r>
          </a:p>
          <a:p>
            <a:endParaRPr lang="de-DE" sz="2000" dirty="0"/>
          </a:p>
        </p:txBody>
      </p:sp>
      <p:sp>
        <p:nvSpPr>
          <p:cNvPr id="9" name="Textfeld 8"/>
          <p:cNvSpPr txBox="1"/>
          <p:nvPr/>
        </p:nvSpPr>
        <p:spPr>
          <a:xfrm>
            <a:off x="971600" y="1800000"/>
            <a:ext cx="72008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b="1" i="1" dirty="0" smtClean="0">
                <a:solidFill>
                  <a:schemeClr val="bg1"/>
                </a:solidFill>
                <a:latin typeface="Benelux" panose="00000400000000000000" pitchFamily="2" charset="0"/>
              </a:rPr>
              <a:t>Psalm 119-8: Gottes Wortmacht die Albernen weise (97 – 112)</a:t>
            </a:r>
          </a:p>
          <a:p>
            <a:r>
              <a:rPr lang="de-DE" sz="1600" b="1" i="1" dirty="0" smtClean="0">
                <a:solidFill>
                  <a:schemeClr val="bg1"/>
                </a:solidFill>
                <a:latin typeface="Benelux" panose="00000400000000000000" pitchFamily="2" charset="0"/>
              </a:rPr>
              <a:t>Psalm 119-9: Gottes Wort auch dem Frommen oft ein Schrecken und 	       doch immer wieder sein süßester Trost und teuerster  	       Schatz (113 – 128)</a:t>
            </a:r>
          </a:p>
          <a:p>
            <a:r>
              <a:rPr lang="de-DE" sz="1600" b="1" i="1" dirty="0" smtClean="0">
                <a:solidFill>
                  <a:schemeClr val="bg1"/>
                </a:solidFill>
                <a:latin typeface="Benelux" panose="00000400000000000000" pitchFamily="2" charset="0"/>
              </a:rPr>
              <a:t>Psalm 119-10: Was ziemt dem Knechte Gottes, wenn er </a:t>
            </a:r>
            <a:r>
              <a:rPr lang="de-DE" sz="1600" b="1" i="1" dirty="0" smtClean="0">
                <a:latin typeface="Benelux" panose="00000400000000000000" pitchFamily="2" charset="0"/>
              </a:rPr>
              <a:t>seines Herrn </a:t>
            </a:r>
            <a:r>
              <a:rPr lang="de-DE" sz="1600" b="1" i="1" dirty="0" smtClean="0">
                <a:solidFill>
                  <a:schemeClr val="bg1"/>
                </a:solidFill>
                <a:latin typeface="Benelux" panose="00000400000000000000" pitchFamily="2" charset="0"/>
              </a:rPr>
              <a:t>	         Wort verachtet sieht </a:t>
            </a:r>
            <a:r>
              <a:rPr lang="de-DE" sz="1600" b="1" i="1" dirty="0" smtClean="0">
                <a:latin typeface="Benelux" panose="00000400000000000000" pitchFamily="2" charset="0"/>
              </a:rPr>
              <a:t>in der Welt? (129 – 144) </a:t>
            </a:r>
          </a:p>
          <a:p>
            <a:r>
              <a:rPr lang="de-DE" sz="1600" b="1" i="1" dirty="0" smtClean="0">
                <a:solidFill>
                  <a:schemeClr val="bg1"/>
                </a:solidFill>
                <a:latin typeface="Benelux" panose="00000400000000000000" pitchFamily="2" charset="0"/>
              </a:rPr>
              <a:t>Psalm 119-11: Herzliche Bitte um die </a:t>
            </a:r>
            <a:r>
              <a:rPr lang="de-DE" sz="1600" b="1" i="1" dirty="0" smtClean="0">
                <a:latin typeface="Benelux" panose="00000400000000000000" pitchFamily="2" charset="0"/>
              </a:rPr>
              <a:t>Segnungen und Tröstungen des </a:t>
            </a:r>
            <a:r>
              <a:rPr lang="de-DE" sz="1600" b="1" i="1" dirty="0" smtClean="0">
                <a:solidFill>
                  <a:schemeClr val="bg1"/>
                </a:solidFill>
                <a:latin typeface="Benelux" panose="00000400000000000000" pitchFamily="2" charset="0"/>
              </a:rPr>
              <a:t>	         göttlichen Worts (145 – 160) </a:t>
            </a:r>
          </a:p>
          <a:p>
            <a:r>
              <a:rPr lang="de-DE" sz="1600" b="1" i="1" dirty="0" smtClean="0">
                <a:solidFill>
                  <a:schemeClr val="bg1"/>
                </a:solidFill>
                <a:latin typeface="Benelux" panose="00000400000000000000" pitchFamily="2" charset="0"/>
              </a:rPr>
              <a:t>Psalm 119-12: Ohne dieses Wort bin ich ein verirrtes und verlorenes 	         Schaf, in diesem Wort aber finde ich meinen guten Hirten   	        (161 – 176)</a:t>
            </a:r>
            <a:endParaRPr lang="de-DE" sz="1600" b="1" i="1" u="none" strike="noStrike" dirty="0">
              <a:solidFill>
                <a:schemeClr val="bg1"/>
              </a:solidFill>
              <a:effectLst/>
              <a:latin typeface="Benelux" panose="000004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0523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1043608" y="2067694"/>
            <a:ext cx="6624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dirty="0"/>
          </a:p>
        </p:txBody>
      </p:sp>
      <p:sp>
        <p:nvSpPr>
          <p:cNvPr id="5" name="Textfeld 4"/>
          <p:cNvSpPr txBox="1"/>
          <p:nvPr/>
        </p:nvSpPr>
        <p:spPr>
          <a:xfrm>
            <a:off x="1187624" y="1347614"/>
            <a:ext cx="6768753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rgbClr val="FFFF00"/>
              </a:buClr>
              <a:buFont typeface="+mj-lt"/>
              <a:buAutoNum type="arabicPeriod"/>
            </a:pPr>
            <a:r>
              <a:rPr lang="de-DE" sz="16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Wohl </a:t>
            </a:r>
            <a:r>
              <a:rPr lang="de-DE" sz="1600" b="1" dirty="0">
                <a:solidFill>
                  <a:schemeClr val="bg1"/>
                </a:solidFill>
                <a:latin typeface="Benelux" panose="00000400000000000000" pitchFamily="2" charset="0"/>
              </a:rPr>
              <a:t>denen, die ohne Tadel </a:t>
            </a:r>
            <a:r>
              <a:rPr lang="de-DE" sz="16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leben,</a:t>
            </a:r>
          </a:p>
          <a:p>
            <a:r>
              <a:rPr lang="de-DE" sz="1600" b="1" dirty="0">
                <a:solidFill>
                  <a:schemeClr val="bg1"/>
                </a:solidFill>
                <a:latin typeface="Benelux" panose="00000400000000000000" pitchFamily="2" charset="0"/>
              </a:rPr>
              <a:t>	</a:t>
            </a:r>
            <a:r>
              <a:rPr lang="de-DE" sz="16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die </a:t>
            </a:r>
            <a:r>
              <a:rPr lang="de-DE" sz="1600" b="1" dirty="0">
                <a:solidFill>
                  <a:schemeClr val="bg1"/>
                </a:solidFill>
                <a:latin typeface="Benelux" panose="00000400000000000000" pitchFamily="2" charset="0"/>
              </a:rPr>
              <a:t>im Gesetz des HERRN </a:t>
            </a:r>
            <a:r>
              <a:rPr lang="de-DE" sz="16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wandeln!</a:t>
            </a:r>
          </a:p>
          <a:p>
            <a:pPr marL="342900" indent="-342900">
              <a:buClr>
                <a:srgbClr val="FFFF00"/>
              </a:buClr>
              <a:buFont typeface="+mj-lt"/>
              <a:buAutoNum type="arabicPeriod" startAt="2"/>
            </a:pPr>
            <a:r>
              <a:rPr lang="de-DE" sz="16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Wohl </a:t>
            </a:r>
            <a:r>
              <a:rPr lang="de-DE" sz="1600" b="1" dirty="0">
                <a:solidFill>
                  <a:schemeClr val="bg1"/>
                </a:solidFill>
                <a:latin typeface="Benelux" panose="00000400000000000000" pitchFamily="2" charset="0"/>
              </a:rPr>
              <a:t>denen, die sich an seine </a:t>
            </a:r>
            <a:r>
              <a:rPr lang="de-DE" sz="16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Zeugnisse halten,</a:t>
            </a:r>
          </a:p>
          <a:p>
            <a:pPr>
              <a:buClr>
                <a:srgbClr val="FFFF00"/>
              </a:buClr>
            </a:pPr>
            <a:r>
              <a:rPr lang="de-DE" sz="1600" b="1" dirty="0">
                <a:solidFill>
                  <a:schemeClr val="bg1"/>
                </a:solidFill>
                <a:latin typeface="Benelux" panose="00000400000000000000" pitchFamily="2" charset="0"/>
              </a:rPr>
              <a:t>	</a:t>
            </a:r>
            <a:r>
              <a:rPr lang="de-DE" sz="16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die </a:t>
            </a:r>
            <a:r>
              <a:rPr lang="de-DE" sz="1600" b="1" dirty="0">
                <a:solidFill>
                  <a:schemeClr val="bg1"/>
                </a:solidFill>
                <a:latin typeface="Benelux" panose="00000400000000000000" pitchFamily="2" charset="0"/>
              </a:rPr>
              <a:t>ihn von ganzem Herzen </a:t>
            </a:r>
            <a:r>
              <a:rPr lang="de-DE" sz="16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suchen,</a:t>
            </a:r>
          </a:p>
          <a:p>
            <a:pPr marL="342900" indent="-342900">
              <a:buClr>
                <a:srgbClr val="FFFF00"/>
              </a:buClr>
              <a:buFont typeface="+mj-lt"/>
              <a:buAutoNum type="arabicPeriod" startAt="3"/>
            </a:pPr>
            <a:r>
              <a:rPr lang="de-DE" sz="16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die </a:t>
            </a:r>
            <a:r>
              <a:rPr lang="de-DE" sz="1600" b="1" dirty="0">
                <a:solidFill>
                  <a:schemeClr val="bg1"/>
                </a:solidFill>
                <a:latin typeface="Benelux" panose="00000400000000000000" pitchFamily="2" charset="0"/>
              </a:rPr>
              <a:t>auf seinen Wegen </a:t>
            </a:r>
            <a:r>
              <a:rPr lang="de-DE" sz="16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wandeln und kein Übel tun.</a:t>
            </a:r>
          </a:p>
          <a:p>
            <a:pPr marL="342900" indent="-342900">
              <a:buClr>
                <a:srgbClr val="FFFF00"/>
              </a:buClr>
              <a:buFont typeface="+mj-lt"/>
              <a:buAutoNum type="arabicPeriod" startAt="4"/>
            </a:pPr>
            <a:r>
              <a:rPr lang="de-DE" sz="16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Du </a:t>
            </a:r>
            <a:r>
              <a:rPr lang="de-DE" sz="1600" b="1" dirty="0">
                <a:solidFill>
                  <a:schemeClr val="bg1"/>
                </a:solidFill>
                <a:latin typeface="Benelux" panose="00000400000000000000" pitchFamily="2" charset="0"/>
              </a:rPr>
              <a:t>hast geboten, fleißig zu </a:t>
            </a:r>
            <a:r>
              <a:rPr lang="de-DE" sz="16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halten deine Befehle.</a:t>
            </a:r>
          </a:p>
          <a:p>
            <a:pPr marL="342900" indent="-342900">
              <a:buClr>
                <a:srgbClr val="FFFF00"/>
              </a:buClr>
              <a:buFont typeface="+mj-lt"/>
              <a:buAutoNum type="arabicPeriod" startAt="5"/>
            </a:pPr>
            <a:r>
              <a:rPr lang="de-DE" sz="16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O </a:t>
            </a:r>
            <a:r>
              <a:rPr lang="de-DE" sz="1600" b="1" dirty="0">
                <a:solidFill>
                  <a:schemeClr val="bg1"/>
                </a:solidFill>
                <a:latin typeface="Benelux" panose="00000400000000000000" pitchFamily="2" charset="0"/>
              </a:rPr>
              <a:t>dass mein Leben deine </a:t>
            </a:r>
            <a:r>
              <a:rPr lang="de-DE" sz="16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Gebote mit </a:t>
            </a:r>
            <a:r>
              <a:rPr lang="de-DE" sz="1600" b="1" dirty="0">
                <a:solidFill>
                  <a:schemeClr val="bg1"/>
                </a:solidFill>
                <a:latin typeface="Benelux" panose="00000400000000000000" pitchFamily="2" charset="0"/>
              </a:rPr>
              <a:t>ganzem </a:t>
            </a:r>
            <a:r>
              <a:rPr lang="de-DE" sz="1600" b="1" dirty="0">
                <a:latin typeface="Benelux" panose="00000400000000000000" pitchFamily="2" charset="0"/>
              </a:rPr>
              <a:t>Ernst </a:t>
            </a:r>
            <a:r>
              <a:rPr lang="de-DE" sz="1600" b="1" dirty="0" smtClean="0">
                <a:latin typeface="Benelux" panose="00000400000000000000" pitchFamily="2" charset="0"/>
              </a:rPr>
              <a:t>hielte.</a:t>
            </a:r>
          </a:p>
          <a:p>
            <a:pPr marL="342900" indent="-342900">
              <a:buClr>
                <a:srgbClr val="FFFF00"/>
              </a:buClr>
              <a:buFont typeface="+mj-lt"/>
              <a:buAutoNum type="arabicPeriod" startAt="6"/>
            </a:pPr>
            <a:r>
              <a:rPr lang="de-DE" sz="16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Wenn </a:t>
            </a:r>
            <a:r>
              <a:rPr lang="de-DE" sz="1600" b="1" dirty="0">
                <a:solidFill>
                  <a:schemeClr val="bg1"/>
                </a:solidFill>
                <a:latin typeface="Benelux" panose="00000400000000000000" pitchFamily="2" charset="0"/>
              </a:rPr>
              <a:t>ich schaue allein auf </a:t>
            </a:r>
            <a:r>
              <a:rPr lang="de-DE" sz="1600" b="1" dirty="0">
                <a:latin typeface="Benelux" panose="00000400000000000000" pitchFamily="2" charset="0"/>
              </a:rPr>
              <a:t>deine </a:t>
            </a:r>
            <a:r>
              <a:rPr lang="de-DE" sz="1600" b="1" dirty="0" smtClean="0">
                <a:latin typeface="Benelux" panose="00000400000000000000" pitchFamily="2" charset="0"/>
              </a:rPr>
              <a:t>Gebote,</a:t>
            </a:r>
          </a:p>
          <a:p>
            <a:pPr>
              <a:buClr>
                <a:srgbClr val="FFFF00"/>
              </a:buClr>
            </a:pPr>
            <a:r>
              <a:rPr lang="de-DE" sz="1600" b="1" dirty="0">
                <a:solidFill>
                  <a:schemeClr val="bg1"/>
                </a:solidFill>
                <a:latin typeface="Benelux" panose="00000400000000000000" pitchFamily="2" charset="0"/>
              </a:rPr>
              <a:t>	</a:t>
            </a:r>
            <a:r>
              <a:rPr lang="de-DE" sz="16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so </a:t>
            </a:r>
            <a:r>
              <a:rPr lang="de-DE" sz="1600" b="1" dirty="0">
                <a:solidFill>
                  <a:schemeClr val="bg1"/>
                </a:solidFill>
                <a:latin typeface="Benelux" panose="00000400000000000000" pitchFamily="2" charset="0"/>
              </a:rPr>
              <a:t>werde ich nicht </a:t>
            </a:r>
            <a:r>
              <a:rPr lang="de-DE" sz="16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zuschanden.</a:t>
            </a:r>
          </a:p>
          <a:p>
            <a:pPr marL="342900" indent="-342900">
              <a:buClr>
                <a:srgbClr val="FFFF00"/>
              </a:buClr>
              <a:buFont typeface="+mj-lt"/>
              <a:buAutoNum type="arabicPeriod" startAt="7"/>
            </a:pPr>
            <a:r>
              <a:rPr lang="de-DE" sz="16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Ich </a:t>
            </a:r>
            <a:r>
              <a:rPr lang="de-DE" sz="1600" b="1" dirty="0">
                <a:solidFill>
                  <a:schemeClr val="bg1"/>
                </a:solidFill>
                <a:latin typeface="Benelux" panose="00000400000000000000" pitchFamily="2" charset="0"/>
              </a:rPr>
              <a:t>danke dir mit aufrichtigem </a:t>
            </a:r>
            <a:r>
              <a:rPr lang="de-DE" sz="16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Herzen,</a:t>
            </a:r>
          </a:p>
          <a:p>
            <a:r>
              <a:rPr lang="de-DE" sz="16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	dass </a:t>
            </a:r>
            <a:r>
              <a:rPr lang="de-DE" sz="1600" b="1" dirty="0">
                <a:solidFill>
                  <a:schemeClr val="bg1"/>
                </a:solidFill>
                <a:latin typeface="Benelux" panose="00000400000000000000" pitchFamily="2" charset="0"/>
              </a:rPr>
              <a:t>du mich lehrst die Ordnungen </a:t>
            </a:r>
            <a:r>
              <a:rPr lang="de-DE" sz="16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deiner Gerechtigkeit.</a:t>
            </a:r>
          </a:p>
          <a:p>
            <a:pPr marL="342900" indent="-342900">
              <a:buClr>
                <a:srgbClr val="FFFF00"/>
              </a:buClr>
              <a:buFont typeface="+mj-lt"/>
              <a:buAutoNum type="arabicPeriod" startAt="8"/>
            </a:pPr>
            <a:r>
              <a:rPr lang="de-DE" sz="16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Deine </a:t>
            </a:r>
            <a:r>
              <a:rPr lang="de-DE" sz="1600" b="1" dirty="0">
                <a:solidFill>
                  <a:schemeClr val="bg1"/>
                </a:solidFill>
                <a:latin typeface="Benelux" panose="00000400000000000000" pitchFamily="2" charset="0"/>
              </a:rPr>
              <a:t>Gebote will ich </a:t>
            </a:r>
            <a:r>
              <a:rPr lang="de-DE" sz="16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halten; verlass </a:t>
            </a:r>
            <a:r>
              <a:rPr lang="de-DE" sz="1600" b="1" dirty="0">
                <a:solidFill>
                  <a:schemeClr val="bg1"/>
                </a:solidFill>
                <a:latin typeface="Benelux" panose="00000400000000000000" pitchFamily="2" charset="0"/>
              </a:rPr>
              <a:t>mich nimmermehr</a:t>
            </a:r>
            <a:r>
              <a:rPr lang="de-DE" sz="1600" b="1" dirty="0" smtClean="0">
                <a:solidFill>
                  <a:schemeClr val="bg1"/>
                </a:solidFill>
                <a:latin typeface="Benelux" panose="00000400000000000000" pitchFamily="2" charset="0"/>
              </a:rPr>
              <a:t>!</a:t>
            </a:r>
          </a:p>
        </p:txBody>
      </p:sp>
      <p:sp>
        <p:nvSpPr>
          <p:cNvPr id="6" name="Titel 1"/>
          <p:cNvSpPr txBox="1">
            <a:spLocks/>
          </p:cNvSpPr>
          <p:nvPr/>
        </p:nvSpPr>
        <p:spPr>
          <a:xfrm>
            <a:off x="971600" y="555526"/>
            <a:ext cx="7200800" cy="576064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800" b="1" dirty="0" smtClean="0">
                <a:latin typeface="Benelux" panose="00000400000000000000" pitchFamily="2" charset="0"/>
              </a:rPr>
              <a:t>Psalm 119,1 - 8</a:t>
            </a:r>
          </a:p>
          <a:p>
            <a:endParaRPr lang="de-DE" sz="2000" dirty="0"/>
          </a:p>
        </p:txBody>
      </p:sp>
    </p:spTree>
    <p:extLst>
      <p:ext uri="{BB962C8B-B14F-4D97-AF65-F5344CB8AC3E}">
        <p14:creationId xmlns:p14="http://schemas.microsoft.com/office/powerpoint/2010/main" val="3941596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7145" y="1492506"/>
            <a:ext cx="5129711" cy="2880000"/>
          </a:xfrm>
          <a:prstGeom prst="rect">
            <a:avLst/>
          </a:prstGeom>
        </p:spPr>
      </p:pic>
      <p:sp>
        <p:nvSpPr>
          <p:cNvPr id="17" name="Ellipse 16"/>
          <p:cNvSpPr/>
          <p:nvPr/>
        </p:nvSpPr>
        <p:spPr>
          <a:xfrm>
            <a:off x="6156160" y="1629579"/>
            <a:ext cx="288000" cy="288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" name="Ellipse 20"/>
          <p:cNvSpPr/>
          <p:nvPr/>
        </p:nvSpPr>
        <p:spPr>
          <a:xfrm>
            <a:off x="6156160" y="1925979"/>
            <a:ext cx="288000" cy="288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Titel 1"/>
          <p:cNvSpPr txBox="1">
            <a:spLocks/>
          </p:cNvSpPr>
          <p:nvPr/>
        </p:nvSpPr>
        <p:spPr>
          <a:xfrm>
            <a:off x="2660118" y="555526"/>
            <a:ext cx="3823765" cy="576064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800" b="1" dirty="0" smtClean="0">
                <a:latin typeface="Benelux" panose="00000400000000000000" pitchFamily="2" charset="0"/>
              </a:rPr>
              <a:t>Psalm 119,1 - 8</a:t>
            </a:r>
          </a:p>
          <a:p>
            <a:endParaRPr lang="de-DE" sz="2000" dirty="0"/>
          </a:p>
        </p:txBody>
      </p:sp>
    </p:spTree>
    <p:extLst>
      <p:ext uri="{BB962C8B-B14F-4D97-AF65-F5344CB8AC3E}">
        <p14:creationId xmlns:p14="http://schemas.microsoft.com/office/powerpoint/2010/main" val="614911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21" grpId="0" animBg="1"/>
    </p:bldLst>
  </p:timing>
</p:sld>
</file>

<file path=ppt/theme/theme1.xml><?xml version="1.0" encoding="utf-8"?>
<a:theme xmlns:a="http://schemas.openxmlformats.org/drawingml/2006/main" name="Larissa">
  <a:themeElements>
    <a:clrScheme name="Benutzerdefiniert 17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 Klassisch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432</Words>
  <Application>Microsoft Office PowerPoint</Application>
  <PresentationFormat>Bildschirmpräsentation (16:9)</PresentationFormat>
  <Paragraphs>109</Paragraphs>
  <Slides>15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15</vt:i4>
      </vt:variant>
    </vt:vector>
  </HeadingPairs>
  <TitlesOfParts>
    <vt:vector size="16" baseType="lpstr">
      <vt:lpstr>Larissa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Herzlich Willkommen zum Gottesdienst</dc:title>
  <dc:creator/>
  <cp:lastModifiedBy>Thomas Karker</cp:lastModifiedBy>
  <cp:revision>108</cp:revision>
  <dcterms:created xsi:type="dcterms:W3CDTF">2020-10-11T13:50:12Z</dcterms:created>
  <dcterms:modified xsi:type="dcterms:W3CDTF">2026-02-17T21:59:17Z</dcterms:modified>
</cp:coreProperties>
</file>