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6" r:id="rId2"/>
    <p:sldId id="325" r:id="rId3"/>
    <p:sldId id="351" r:id="rId4"/>
    <p:sldId id="337" r:id="rId5"/>
    <p:sldId id="353" r:id="rId6"/>
    <p:sldId id="354" r:id="rId7"/>
    <p:sldId id="355" r:id="rId8"/>
    <p:sldId id="356" r:id="rId9"/>
    <p:sldId id="334" r:id="rId10"/>
    <p:sldId id="357" r:id="rId11"/>
    <p:sldId id="358" r:id="rId12"/>
    <p:sldId id="352" r:id="rId13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00"/>
    <a:srgbClr val="F1D893"/>
    <a:srgbClr val="E9C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059" autoAdjust="0"/>
    <p:restoredTop sz="92740" autoAdjust="0"/>
  </p:normalViewPr>
  <p:slideViewPr>
    <p:cSldViewPr snapToGrid="0">
      <p:cViewPr varScale="1">
        <p:scale>
          <a:sx n="113" d="100"/>
          <a:sy n="113" d="100"/>
        </p:scale>
        <p:origin x="-120" y="-4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67002-1C84-43B0-A4DD-BD8A78D4EE4E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2C08-4B2D-43D8-B10F-CF04D513C2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9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72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0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8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49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0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5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15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67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7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8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8706-D32B-4A69-9F98-9FC67BBCB9A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0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28" y="1554446"/>
            <a:ext cx="5001344" cy="2813256"/>
          </a:xfrm>
          <a:prstGeom prst="rect">
            <a:avLst/>
          </a:prstGeom>
        </p:spPr>
      </p:pic>
      <p:sp>
        <p:nvSpPr>
          <p:cNvPr id="4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0030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4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Auswendiglernen: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Sieg über Sünde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Zeuge sein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Glaubenswachstum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Tipps zum Auswendiglernen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23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Nachdenken: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Welche Versprechen gibt Gott 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Wie beeinflusst mich Gottes Wort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Ps. 119,23.24.59.60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4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28" y="1554446"/>
            <a:ext cx="5001344" cy="2813256"/>
          </a:xfrm>
          <a:prstGeom prst="rect">
            <a:avLst/>
          </a:prstGeom>
        </p:spPr>
      </p:pic>
      <p:sp>
        <p:nvSpPr>
          <p:cNvPr id="4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6153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25455" y="2011082"/>
            <a:ext cx="4040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Benelux" panose="00000400000000000000" pitchFamily="2" charset="0"/>
              </a:rPr>
              <a:t>Hindernisse: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Fernseher,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Smartphone, PC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  <a:p>
            <a:pPr marL="457200" indent="-457200"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Stress, Zeitfaktor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25455" y="1446593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Benelux" panose="00000400000000000000" pitchFamily="2" charset="0"/>
              </a:rPr>
              <a:t>Vorbemerkungen:</a:t>
            </a:r>
            <a:endParaRPr lang="de-DE" sz="2000" b="1" dirty="0">
              <a:latin typeface="Benelux" panose="00000400000000000000" pitchFamily="2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sp>
        <p:nvSpPr>
          <p:cNvPr id="7" name="Textfeld 6"/>
          <p:cNvSpPr txBox="1"/>
          <p:nvPr/>
        </p:nvSpPr>
        <p:spPr>
          <a:xfrm>
            <a:off x="1725455" y="3307129"/>
            <a:ext cx="404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Gute Bibelübersetzung</a:t>
            </a:r>
          </a:p>
        </p:txBody>
      </p:sp>
    </p:spTree>
    <p:extLst>
      <p:ext uri="{BB962C8B-B14F-4D97-AF65-F5344CB8AC3E}">
        <p14:creationId xmlns:p14="http://schemas.microsoft.com/office/powerpoint/2010/main" val="118353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176833" y="2422911"/>
            <a:ext cx="70039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Gelb: allgemein Wichtiges (Orte, Namen, Zahlen,…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rgbClr val="FF9900"/>
                </a:solidFill>
                <a:latin typeface="Benelux" panose="00000400000000000000" pitchFamily="2" charset="0"/>
              </a:rPr>
              <a:t>Orange: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Imperative, was Gott von mir möchte 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rgbClr val="00B050"/>
                </a:solidFill>
                <a:latin typeface="Benelux" panose="00000400000000000000" pitchFamily="2" charset="0"/>
              </a:rPr>
              <a:t>Grün: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Verheißungen Gottes und Zitate aus dem AT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  <a:latin typeface="Benelux" panose="00000400000000000000" pitchFamily="2" charset="0"/>
              </a:rPr>
              <a:t>Blau: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Sünde, Ungehorsam, Hochmut, negatives 	     	   Verhalten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rgbClr val="FF0066"/>
                </a:solidFill>
                <a:latin typeface="Benelux" panose="00000400000000000000" pitchFamily="2" charset="0"/>
              </a:rPr>
              <a:t>Rot: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Liebe Gottes, Jesu Opfer, Jesu Blut, …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728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Benelux" panose="00000400000000000000" pitchFamily="2" charset="0"/>
              </a:rPr>
              <a:t>Vorbemerkungen:</a:t>
            </a:r>
            <a:endParaRPr lang="de-DE" sz="2000" b="1" dirty="0">
              <a:latin typeface="Benelux" panose="00000400000000000000" pitchFamily="2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sp>
        <p:nvSpPr>
          <p:cNvPr id="7" name="Textfeld 6"/>
          <p:cNvSpPr txBox="1"/>
          <p:nvPr/>
        </p:nvSpPr>
        <p:spPr>
          <a:xfrm>
            <a:off x="1229863" y="1918857"/>
            <a:ext cx="404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00B050"/>
                </a:solidFill>
                <a:latin typeface="Benelux" panose="00000400000000000000" pitchFamily="2" charset="0"/>
              </a:rPr>
              <a:t>5-Farben-Anstreich-System:</a:t>
            </a:r>
          </a:p>
        </p:txBody>
      </p:sp>
    </p:spTree>
    <p:extLst>
      <p:ext uri="{BB962C8B-B14F-4D97-AF65-F5344CB8AC3E}">
        <p14:creationId xmlns:p14="http://schemas.microsoft.com/office/powerpoint/2010/main" val="352441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7340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Hören 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</a:t>
            </a:r>
            <a:r>
              <a:rPr lang="de-DE" sz="14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Rö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10,17)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Lesen 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(Jos. 1,8)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Studieren 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</a:t>
            </a:r>
            <a:r>
              <a:rPr lang="de-DE" sz="14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Ap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17,11)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Auswendiglernen </a:t>
            </a:r>
            <a:r>
              <a:rPr lang="de-DE" sz="12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</a:t>
            </a:r>
            <a:r>
              <a:rPr lang="de-DE" sz="12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Ps</a:t>
            </a:r>
            <a:r>
              <a:rPr lang="de-DE" sz="12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119,11)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Nachdenken 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</a:t>
            </a:r>
            <a:r>
              <a:rPr lang="de-DE" sz="14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Ps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1,2.3)</a:t>
            </a:r>
            <a:endParaRPr lang="de-DE" sz="14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6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Hören: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Gehörte muss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gedanklich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verarbeitet werden.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Hören führt zum Gehorchen.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Hören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unterstützen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mit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aufgeschlagener 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Bibel</a:t>
            </a:r>
          </a:p>
          <a:p>
            <a:endParaRPr lang="de-DE" sz="1600" b="1" dirty="0" smtClean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0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Lesen: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Täglich: morgens und abends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Bibelleseplan</a:t>
            </a:r>
          </a:p>
          <a:p>
            <a:endParaRPr lang="de-DE" sz="1600" b="1" dirty="0" smtClean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4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Studieren: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Buchstudium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Kapitelstudium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Themastudium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Lebensbeschreibungen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Bibel legt Bibel aus (Konkordanz)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Beten</a:t>
            </a:r>
          </a:p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Anwenden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41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60" y="1327034"/>
            <a:ext cx="2887428" cy="324000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040000" y="1980000"/>
            <a:ext cx="3580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Auswendiglernen:</a:t>
            </a:r>
          </a:p>
          <a:p>
            <a:endParaRPr lang="de-DE" b="1" dirty="0" smtClean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040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Handillustration: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33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1963386" y="555526"/>
            <a:ext cx="521722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Bibellesen leicht gemacht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sp>
        <p:nvSpPr>
          <p:cNvPr id="8" name="Textfeld 7"/>
          <p:cNvSpPr txBox="1"/>
          <p:nvPr/>
        </p:nvSpPr>
        <p:spPr>
          <a:xfrm>
            <a:off x="1728000" y="1440000"/>
            <a:ext cx="239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Benelux" panose="00000400000000000000" pitchFamily="2" charset="0"/>
              </a:rPr>
              <a:t>Handillustration:</a:t>
            </a:r>
            <a:endParaRPr lang="de-DE" sz="2000" b="1" dirty="0">
              <a:latin typeface="Benelux" panose="00000400000000000000" pitchFamily="2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347" y="2049494"/>
            <a:ext cx="5577307" cy="252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3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Larissa">
  <a:themeElements>
    <a:clrScheme name="Benutzerdefiniert 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Bildschirmpräsentation (16:9)</PresentationFormat>
  <Paragraphs>62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Gottesdienst</dc:title>
  <dc:creator>Thomas Karker</dc:creator>
  <cp:lastModifiedBy>Thomas Karker</cp:lastModifiedBy>
  <cp:revision>124</cp:revision>
  <dcterms:created xsi:type="dcterms:W3CDTF">2020-10-11T13:50:12Z</dcterms:created>
  <dcterms:modified xsi:type="dcterms:W3CDTF">2026-02-13T09:49:41Z</dcterms:modified>
</cp:coreProperties>
</file>