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sldIdLst>
    <p:sldId id="310" r:id="rId2"/>
  </p:sldIdLst>
  <p:sldSz cx="9144000" cy="5143500" type="screen16x9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139" d="100"/>
          <a:sy n="139" d="100"/>
        </p:scale>
        <p:origin x="-162" y="-9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216000" y="812520"/>
            <a:ext cx="7127280" cy="4008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r>
              <a:rPr lang="de-DE" sz="4400" b="0" strike="noStrike" spc="-1">
                <a:solidFill>
                  <a:srgbClr val="000000"/>
                </a:solidFill>
                <a:latin typeface="Arial"/>
              </a:rPr>
              <a:t>Folie mittels Klicken verschieben</a:t>
            </a:r>
          </a:p>
        </p:txBody>
      </p:sp>
      <p:sp>
        <p:nvSpPr>
          <p:cNvPr id="247" name="PlaceHolder 2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marL="216000" indent="0">
              <a:buNone/>
            </a:pPr>
            <a:r>
              <a:rPr lang="de-DE" sz="2000" b="0" strike="noStrike" spc="-1">
                <a:solidFill>
                  <a:srgbClr val="000000"/>
                </a:solidFill>
                <a:latin typeface="Arial"/>
              </a:rPr>
              <a:t>Format der Notizen mittels Klicken bearbeiten</a:t>
            </a:r>
          </a:p>
        </p:txBody>
      </p:sp>
      <p:sp>
        <p:nvSpPr>
          <p:cNvPr id="248" name="PlaceHolder 3"/>
          <p:cNvSpPr>
            <a:spLocks noGrp="1"/>
          </p:cNvSpPr>
          <p:nvPr>
            <p:ph type="hdr"/>
          </p:nvPr>
        </p:nvSpPr>
        <p:spPr>
          <a:xfrm>
            <a:off x="0" y="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indent="0">
              <a:buNone/>
            </a:pPr>
            <a:r>
              <a:rPr lang="de-DE" sz="1400" b="0" strike="noStrike" spc="-1">
                <a:solidFill>
                  <a:srgbClr val="000000"/>
                </a:solidFill>
                <a:latin typeface="Times New Roman"/>
              </a:rPr>
              <a:t>&lt;Kopfzeile&gt;</a:t>
            </a:r>
          </a:p>
        </p:txBody>
      </p:sp>
      <p:sp>
        <p:nvSpPr>
          <p:cNvPr id="249" name="PlaceHolder 4"/>
          <p:cNvSpPr>
            <a:spLocks noGrp="1"/>
          </p:cNvSpPr>
          <p:nvPr>
            <p:ph type="dt" idx="19"/>
          </p:nvPr>
        </p:nvSpPr>
        <p:spPr>
          <a:xfrm>
            <a:off x="4278960" y="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buNone/>
              <a:defRPr lang="de-DE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r">
              <a:buNone/>
            </a:pPr>
            <a:r>
              <a:rPr lang="de-DE" sz="1400" b="0" strike="noStrike" spc="-1">
                <a:solidFill>
                  <a:srgbClr val="000000"/>
                </a:solidFill>
                <a:latin typeface="Times New Roman"/>
              </a:rPr>
              <a:t>&lt;Datum/Uhrzeit&gt;</a:t>
            </a:r>
          </a:p>
        </p:txBody>
      </p:sp>
      <p:sp>
        <p:nvSpPr>
          <p:cNvPr id="250" name="PlaceHolder 5"/>
          <p:cNvSpPr>
            <a:spLocks noGrp="1"/>
          </p:cNvSpPr>
          <p:nvPr>
            <p:ph type="ftr" idx="20"/>
          </p:nvPr>
        </p:nvSpPr>
        <p:spPr>
          <a:xfrm>
            <a:off x="0" y="1015740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>
            <a:lvl1pPr indent="0">
              <a:buNone/>
              <a:defRPr lang="de-DE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lang="de-DE" sz="1400" b="0" strike="noStrike" spc="-1">
                <a:solidFill>
                  <a:srgbClr val="000000"/>
                </a:solidFill>
                <a:latin typeface="Times New Roman"/>
              </a:rPr>
              <a:t>&lt;Fußzeile&gt;</a:t>
            </a:r>
          </a:p>
        </p:txBody>
      </p:sp>
      <p:sp>
        <p:nvSpPr>
          <p:cNvPr id="251" name="PlaceHolder 6"/>
          <p:cNvSpPr>
            <a:spLocks noGrp="1"/>
          </p:cNvSpPr>
          <p:nvPr>
            <p:ph type="sldNum" idx="21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>
            <a:lvl1pPr indent="0" algn="r">
              <a:buNone/>
              <a:defRPr lang="de-DE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r">
              <a:buNone/>
            </a:pPr>
            <a:fld id="{D8C11608-0B31-48EF-9D04-BE2C47121CA7}" type="slidenum">
              <a:rPr lang="de-DE" sz="1400" b="0" strike="noStrike" spc="-1">
                <a:solidFill>
                  <a:srgbClr val="000000"/>
                </a:solidFill>
                <a:latin typeface="Times New Roman"/>
              </a:rPr>
              <a:t>‹Nr.›</a:t>
            </a:fld>
            <a:endParaRPr lang="de-DE" sz="1400" b="0" strike="noStrike" spc="-1">
              <a:solidFill>
                <a:srgbClr val="000000"/>
              </a:solidFill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7028808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4413" cy="3429000"/>
          </a:xfrm>
          <a:prstGeom prst="rect">
            <a:avLst/>
          </a:prstGeom>
          <a:ln w="0">
            <a:noFill/>
          </a:ln>
        </p:spPr>
      </p:sp>
      <p:sp>
        <p:nvSpPr>
          <p:cNvPr id="309" name="PlaceHolder 2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5680" cy="4114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marL="216000"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de-DE" sz="2000" b="1" strike="noStrike" spc="-1">
                <a:solidFill>
                  <a:srgbClr val="000000"/>
                </a:solidFill>
                <a:latin typeface="Arial"/>
              </a:rPr>
              <a:t>Predigtthema</a:t>
            </a:r>
            <a:endParaRPr lang="de-DE" sz="2000" b="0" strike="noStrike" spc="-1">
              <a:solidFill>
                <a:srgbClr val="000000"/>
              </a:solidFill>
              <a:latin typeface="Arial"/>
            </a:endParaRPr>
          </a:p>
          <a:p>
            <a:pPr marL="216000" indent="0">
              <a:lnSpc>
                <a:spcPct val="100000"/>
              </a:lnSpc>
              <a:buNone/>
              <a:tabLst>
                <a:tab pos="0" algn="l"/>
              </a:tabLst>
            </a:pPr>
            <a:endParaRPr lang="de-DE" sz="2000" b="0" strike="noStrike" spc="-1">
              <a:solidFill>
                <a:srgbClr val="000000"/>
              </a:solidFill>
              <a:latin typeface="Arial"/>
            </a:endParaRPr>
          </a:p>
          <a:p>
            <a:pPr marL="216000"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de-DE" sz="2000" b="1" strike="noStrike" spc="-1">
                <a:solidFill>
                  <a:srgbClr val="000000"/>
                </a:solidFill>
                <a:latin typeface="Arial"/>
              </a:rPr>
              <a:t>Anleitung zur Bearbeitung:</a:t>
            </a:r>
            <a:endParaRPr lang="de-DE" sz="2000" b="0" strike="noStrike" spc="-1">
              <a:solidFill>
                <a:srgbClr val="000000"/>
              </a:solidFill>
              <a:latin typeface="Arial"/>
            </a:endParaRPr>
          </a:p>
          <a:p>
            <a:pPr marL="216000"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de-DE" sz="2000" b="0" strike="noStrike" spc="-1">
                <a:solidFill>
                  <a:srgbClr val="000000"/>
                </a:solidFill>
                <a:latin typeface="Arial"/>
              </a:rPr>
              <a:t>1) Hintergrundbild ändern: Rechtsklick – Hintergrund formatieren – Bildfüllung – Datei / einfarbige Füllung (schwarz)</a:t>
            </a:r>
          </a:p>
          <a:p>
            <a:pPr marL="216000"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de-DE" sz="2000" b="0" strike="noStrike" spc="-1">
                <a:solidFill>
                  <a:srgbClr val="000000"/>
                </a:solidFill>
                <a:latin typeface="Arial"/>
              </a:rPr>
              <a:t>2) Farbe und Transparenz vom Textfeld ändern (aktuell standardmäßig 33%): Rechtsklick auf das Textfeld – Form formatieren - Tipp: Mit der Pipette kann man eine Farbe aus dem Bild auswählen.</a:t>
            </a:r>
          </a:p>
          <a:p>
            <a:pPr marL="216000"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de-DE" sz="2000" b="0" strike="noStrike" spc="-1">
                <a:solidFill>
                  <a:srgbClr val="000000"/>
                </a:solidFill>
                <a:latin typeface="Arial"/>
              </a:rPr>
              <a:t>3) Textfeld erstellen: Einfügen – Formen – Rechteck / oder einfach eine </a:t>
            </a:r>
            <a:r>
              <a:rPr lang="de-DE" sz="2000" b="1" strike="noStrike" spc="-1">
                <a:solidFill>
                  <a:srgbClr val="000000"/>
                </a:solidFill>
                <a:latin typeface="Arial"/>
              </a:rPr>
              <a:t>Folie duplizieren </a:t>
            </a:r>
            <a:r>
              <a:rPr lang="de-DE" sz="2000" b="0" strike="noStrike" spc="-1">
                <a:solidFill>
                  <a:srgbClr val="000000"/>
                </a:solidFill>
                <a:latin typeface="Arial"/>
              </a:rPr>
              <a:t>und 1) und 2) ändern</a:t>
            </a:r>
          </a:p>
          <a:p>
            <a:pPr marL="216000"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de-DE" sz="2000" b="1" strike="noStrike" spc="-1">
                <a:solidFill>
                  <a:srgbClr val="000000"/>
                </a:solidFill>
                <a:latin typeface="Arial"/>
              </a:rPr>
              <a:t>Achtung: </a:t>
            </a:r>
            <a:r>
              <a:rPr lang="de-DE" sz="2000" b="0" strike="noStrike" spc="-1">
                <a:solidFill>
                  <a:srgbClr val="000000"/>
                </a:solidFill>
                <a:latin typeface="Arial"/>
              </a:rPr>
              <a:t>Ästhetik: Bitte mittig ausrichten; wenn man es dorthin zieht, dann zeigt das Programm es an, wenn es mittig ist.</a:t>
            </a:r>
          </a:p>
          <a:p>
            <a:pPr marL="216000"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de-DE" sz="2000" b="1" strike="noStrike" spc="-1">
                <a:solidFill>
                  <a:srgbClr val="000000"/>
                </a:solidFill>
                <a:latin typeface="Arial"/>
              </a:rPr>
              <a:t>Achtung: </a:t>
            </a:r>
            <a:r>
              <a:rPr lang="de-DE" sz="2000" b="0" strike="noStrike" spc="-1">
                <a:solidFill>
                  <a:srgbClr val="000000"/>
                </a:solidFill>
                <a:latin typeface="Arial"/>
              </a:rPr>
              <a:t>Ästhetik: Wenn der Text zu weit am Rand ist: Zu gewünschter Stelle gehen und Enter und gleichzeitig Shift drücken / kleinen Rand oben und unten lassen und lieber zwei Folien machen und den Text auf beide aufteilen / Versnummern aus Texten herausnehmen wegen der Lesbarkeit des Fließtextes</a:t>
            </a:r>
          </a:p>
          <a:p>
            <a:pPr marL="216000"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de-DE" sz="2000" b="1" strike="noStrike" spc="-1">
                <a:solidFill>
                  <a:srgbClr val="000000"/>
                </a:solidFill>
                <a:latin typeface="Arial"/>
              </a:rPr>
              <a:t>Feedback: </a:t>
            </a:r>
            <a:r>
              <a:rPr lang="de-DE" sz="2000" b="0" strike="noStrike" spc="-1">
                <a:solidFill>
                  <a:srgbClr val="000000"/>
                </a:solidFill>
                <a:latin typeface="Arial"/>
              </a:rPr>
              <a:t>Immer gerne an schiffmann.a@markus-gemeinde-bremen.de. Ich erstelle monatlich neue Vorlagen und lade sie auf ChurchTools ins Wiki. Dort befindet sich auch eine Bilddatenbank. </a:t>
            </a:r>
          </a:p>
          <a:p>
            <a:pPr marL="216000" indent="0">
              <a:lnSpc>
                <a:spcPct val="100000"/>
              </a:lnSpc>
              <a:buNone/>
              <a:tabLst>
                <a:tab pos="0" algn="l"/>
              </a:tabLst>
            </a:pPr>
            <a:endParaRPr lang="de-DE" sz="20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10" name="PlaceHolder 3"/>
          <p:cNvSpPr>
            <a:spLocks noGrp="1"/>
          </p:cNvSpPr>
          <p:nvPr>
            <p:ph type="sldNum" idx="32"/>
          </p:nvPr>
        </p:nvSpPr>
        <p:spPr>
          <a:xfrm>
            <a:off x="3884760" y="8685360"/>
            <a:ext cx="2971080" cy="456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de-DE" sz="12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C46F0D2F-FFEA-434C-B44E-EC0876DCA94D}" type="slidenum">
              <a:rPr lang="de-DE" sz="1200" b="0" strike="noStrike" spc="-1">
                <a:solidFill>
                  <a:srgbClr val="000000"/>
                </a:solidFill>
                <a:latin typeface="Times New Roman"/>
              </a:rPr>
              <a:t>1</a:t>
            </a:fld>
            <a:endParaRPr lang="de-DE" sz="1200" b="0" strike="noStrike" spc="-1">
              <a:solidFill>
                <a:srgbClr val="000000"/>
              </a:solidFill>
              <a:latin typeface="Times New Roman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CA0D9677-B95B-4587-91CF-071D1A00D479}" type="slidenum">
              <a:t>‹Nr.›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de-DE" sz="440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457200" y="1203480"/>
            <a:ext cx="8229240" cy="1422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de-DE" sz="320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457200" y="2761920"/>
            <a:ext cx="8229240" cy="1422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de-DE" sz="320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57E73A00-D267-4680-9D47-0F7458CB4779}" type="slidenum">
              <a:t>‹Nr.›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de-DE" sz="440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de-DE" sz="320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de-DE" sz="320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/>
          </p:nvPr>
        </p:nvSpPr>
        <p:spPr>
          <a:xfrm>
            <a:off x="457200" y="2761920"/>
            <a:ext cx="4015800" cy="1422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de-DE" sz="320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/>
          </p:nvPr>
        </p:nvSpPr>
        <p:spPr>
          <a:xfrm>
            <a:off x="4674240" y="2761920"/>
            <a:ext cx="4015800" cy="1422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de-DE" sz="320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89DC4B0C-E94B-4EA4-8CCD-D80E7A75DA2E}" type="slidenum">
              <a:t>‹Nr.›</a:t>
            </a:fld>
            <a:endParaRPr/>
          </a:p>
        </p:txBody>
      </p:sp>
      <p:sp>
        <p:nvSpPr>
          <p:cNvPr id="9" name="PlaceHolder 8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de-DE" sz="440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/>
          </p:nvPr>
        </p:nvSpPr>
        <p:spPr>
          <a:xfrm>
            <a:off x="457200" y="1203480"/>
            <a:ext cx="2649600" cy="1422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de-DE" sz="320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/>
          </p:nvPr>
        </p:nvSpPr>
        <p:spPr>
          <a:xfrm>
            <a:off x="3239640" y="1203480"/>
            <a:ext cx="2649600" cy="1422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de-DE" sz="320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/>
          </p:nvPr>
        </p:nvSpPr>
        <p:spPr>
          <a:xfrm>
            <a:off x="6022080" y="1203480"/>
            <a:ext cx="2649600" cy="1422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de-DE" sz="320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/>
          </p:nvPr>
        </p:nvSpPr>
        <p:spPr>
          <a:xfrm>
            <a:off x="457200" y="2761920"/>
            <a:ext cx="2649600" cy="1422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de-DE" sz="320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/>
          </p:nvPr>
        </p:nvSpPr>
        <p:spPr>
          <a:xfrm>
            <a:off x="3239640" y="2761920"/>
            <a:ext cx="2649600" cy="1422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de-DE" sz="320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/>
          </p:nvPr>
        </p:nvSpPr>
        <p:spPr>
          <a:xfrm>
            <a:off x="6022080" y="2761920"/>
            <a:ext cx="2649600" cy="1422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de-DE" sz="320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21E9B107-5EDE-4CA5-AFB8-26362DEA9A28}" type="slidenum">
              <a:t>‹Nr.›</a:t>
            </a:fld>
            <a:endParaRPr/>
          </a:p>
        </p:txBody>
      </p:sp>
      <p:sp>
        <p:nvSpPr>
          <p:cNvPr id="11" name="PlaceHolder 10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de-DE" sz="440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de-DE" sz="320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2" name="PlaceHolder 4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C16C1A9E-21DD-4F80-BCE7-2145B6B387C5}" type="slidenum">
              <a:t>‹Nr.›</a:t>
            </a:fld>
            <a:endParaRPr/>
          </a:p>
        </p:txBody>
      </p:sp>
      <p:sp>
        <p:nvSpPr>
          <p:cNvPr id="3" name="PlaceHolder 5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de-DE" sz="440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de-DE" sz="320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CBE99522-EA40-4A48-A7EB-B1012418CA59}" type="slidenum">
              <a:t>‹Nr.›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de-DE" sz="440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457200" y="1203480"/>
            <a:ext cx="4015800" cy="2982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de-DE" sz="320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/>
          </p:nvPr>
        </p:nvSpPr>
        <p:spPr>
          <a:xfrm>
            <a:off x="4674240" y="1203480"/>
            <a:ext cx="4015800" cy="2982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de-DE" sz="320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0C781363-BC26-4B5E-B19B-26C3B6413E0E}" type="slidenum">
              <a:t>‹Nr.›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de-DE" sz="440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E5B13052-EAA1-409D-9FD9-8F267FB5EC85}" type="slidenum">
              <a:t>‹Nr.›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457200" y="205200"/>
            <a:ext cx="8229240" cy="3981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de-DE" sz="320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D1ABE668-D338-4BA7-A141-8C4FB12C0AA8}" type="slidenum">
              <a:t>‹Nr.›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de-DE" sz="440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de-DE" sz="320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/>
          </p:nvPr>
        </p:nvSpPr>
        <p:spPr>
          <a:xfrm>
            <a:off x="4674240" y="1203480"/>
            <a:ext cx="4015800" cy="2982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de-DE" sz="320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/>
          </p:nvPr>
        </p:nvSpPr>
        <p:spPr>
          <a:xfrm>
            <a:off x="457200" y="2761920"/>
            <a:ext cx="4015800" cy="1422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de-DE" sz="320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2ABE1E74-0E20-403E-98F8-48A8FB59EE3D}" type="slidenum">
              <a:t>‹Nr.›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de-DE" sz="440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/>
          </p:nvPr>
        </p:nvSpPr>
        <p:spPr>
          <a:xfrm>
            <a:off x="457200" y="1203480"/>
            <a:ext cx="4015800" cy="2982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de-DE" sz="320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de-DE" sz="320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/>
          </p:nvPr>
        </p:nvSpPr>
        <p:spPr>
          <a:xfrm>
            <a:off x="4674240" y="2761920"/>
            <a:ext cx="4015800" cy="1422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de-DE" sz="320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A7766CA9-39E4-4A90-9355-F12F7159324E}" type="slidenum">
              <a:t>‹Nr.›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de-DE" sz="440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de-DE" sz="320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de-DE" sz="320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/>
          </p:nvPr>
        </p:nvSpPr>
        <p:spPr>
          <a:xfrm>
            <a:off x="457200" y="2761920"/>
            <a:ext cx="8229240" cy="1422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de-DE" sz="320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30FA8D58-3C1D-4F83-A245-E5D8B4ED9E59}" type="slidenum">
              <a:t>‹Nr.›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722160" y="3305160"/>
            <a:ext cx="7771680" cy="1020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de-DE" sz="1800" b="0" strike="noStrike" spc="-1">
                <a:solidFill>
                  <a:srgbClr val="FFFFFF"/>
                </a:solidFill>
                <a:latin typeface="Arial"/>
              </a:rPr>
              <a:t>Format des Titeltextes durch Klicken bearbeiten</a:t>
            </a:r>
          </a:p>
        </p:txBody>
      </p:sp>
      <p:sp>
        <p:nvSpPr>
          <p:cNvPr id="6" name="PlaceHolder 2"/>
          <p:cNvSpPr>
            <a:spLocks noGrp="1"/>
          </p:cNvSpPr>
          <p:nvPr>
            <p:ph type="ftr" idx="1"/>
          </p:nvPr>
        </p:nvSpPr>
        <p:spPr>
          <a:xfrm>
            <a:off x="3124080" y="4767120"/>
            <a:ext cx="2894760" cy="27324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de-DE" sz="1400" b="0" strike="noStrike" spc="-1">
                <a:solidFill>
                  <a:srgbClr val="FFFFFF"/>
                </a:solidFill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de-DE" sz="1400" b="0" strike="noStrike" spc="-1">
                <a:solidFill>
                  <a:srgbClr val="FFFFFF"/>
                </a:solidFill>
                <a:latin typeface="Times New Roman"/>
              </a:rPr>
              <a:t>&lt;Fußzeile&gt;</a:t>
            </a:r>
          </a:p>
        </p:txBody>
      </p:sp>
      <p:sp>
        <p:nvSpPr>
          <p:cNvPr id="2" name="PlaceHolder 3"/>
          <p:cNvSpPr>
            <a:spLocks noGrp="1"/>
          </p:cNvSpPr>
          <p:nvPr>
            <p:ph type="sldNum" idx="2"/>
          </p:nvPr>
        </p:nvSpPr>
        <p:spPr>
          <a:xfrm>
            <a:off x="6553080" y="4767120"/>
            <a:ext cx="2133000" cy="27324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de-DE" sz="1200" b="0" strike="noStrike" spc="-1">
                <a:solidFill>
                  <a:srgbClr val="8B8B8B"/>
                </a:solidFill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215FA5BF-514C-491B-B8E0-D5CD91AD8BC6}" type="slidenum">
              <a:rPr lang="de-DE" sz="1200" b="0" strike="noStrike" spc="-1">
                <a:solidFill>
                  <a:srgbClr val="8B8B8B"/>
                </a:solidFill>
                <a:latin typeface="Arial"/>
              </a:rPr>
              <a:t>‹Nr.›</a:t>
            </a:fld>
            <a:endParaRPr lang="de-DE" sz="1200" b="0" strike="noStrike" spc="-1">
              <a:solidFill>
                <a:srgbClr val="FFFFFF"/>
              </a:solidFill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dt" idx="3"/>
          </p:nvPr>
        </p:nvSpPr>
        <p:spPr>
          <a:xfrm>
            <a:off x="457200" y="4767120"/>
            <a:ext cx="2133000" cy="27324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>
            <a:lvl1pPr indent="0">
              <a:buNone/>
              <a:defRPr lang="de-DE" sz="1400" b="0" strike="noStrike" spc="-1">
                <a:solidFill>
                  <a:srgbClr val="FFFFFF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lang="de-DE" sz="1400" b="0" strike="noStrike" spc="-1">
                <a:solidFill>
                  <a:srgbClr val="FFFFFF"/>
                </a:solidFill>
                <a:latin typeface="Times New Roman"/>
              </a:rPr>
              <a:t>&lt;Datum/Uhrzeit&gt;</a:t>
            </a:r>
          </a:p>
        </p:txBody>
      </p:sp>
      <p:sp>
        <p:nvSpPr>
          <p:cNvPr id="4" name="PlaceHolder 5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92000"/>
          </a:bodyPr>
          <a:lstStyle/>
          <a:p>
            <a:pPr marL="397440" indent="-29808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de-DE" sz="3200" b="0" strike="noStrike" spc="-1">
                <a:solidFill>
                  <a:srgbClr val="FFFFFF"/>
                </a:solidFill>
                <a:latin typeface="Arial"/>
              </a:rPr>
              <a:t>Format des Gliederungstextes durch Klicken bearbeiten</a:t>
            </a:r>
          </a:p>
          <a:p>
            <a:pPr marL="794880" lvl="1" indent="-29808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de-DE" sz="2800" b="0" strike="noStrike" spc="-1">
                <a:solidFill>
                  <a:srgbClr val="FFFFFF"/>
                </a:solidFill>
                <a:latin typeface="Arial"/>
              </a:rPr>
              <a:t>Zweite Gliederungsebene</a:t>
            </a:r>
          </a:p>
          <a:p>
            <a:pPr marL="1192320" lvl="2" indent="-26496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de-DE" sz="2400" b="0" strike="noStrike" spc="-1">
                <a:solidFill>
                  <a:srgbClr val="FFFFFF"/>
                </a:solidFill>
                <a:latin typeface="Arial"/>
              </a:rPr>
              <a:t>Dritte Gliederungsebene</a:t>
            </a:r>
          </a:p>
          <a:p>
            <a:pPr marL="1589760" lvl="3" indent="-19872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de-DE" sz="2000" b="0" strike="noStrike" spc="-1">
                <a:solidFill>
                  <a:srgbClr val="FFFFFF"/>
                </a:solidFill>
                <a:latin typeface="Arial"/>
              </a:rPr>
              <a:t>Vierte Gliederungsebene</a:t>
            </a:r>
          </a:p>
          <a:p>
            <a:pPr marL="1987200" lvl="4" indent="-19872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de-DE" sz="2000" b="0" strike="noStrike" spc="-1">
                <a:solidFill>
                  <a:srgbClr val="FFFFFF"/>
                </a:solidFill>
                <a:latin typeface="Arial"/>
              </a:rPr>
              <a:t>Fünfte Gliederungsebene</a:t>
            </a:r>
          </a:p>
          <a:p>
            <a:pPr marL="2384640" lvl="5" indent="-19872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de-DE" sz="2000" b="0" strike="noStrike" spc="-1">
                <a:solidFill>
                  <a:srgbClr val="FFFFFF"/>
                </a:solidFill>
                <a:latin typeface="Arial"/>
              </a:rPr>
              <a:t>Sechste Gliederungsebene</a:t>
            </a:r>
          </a:p>
          <a:p>
            <a:pPr marL="2782080" lvl="6" indent="-19872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de-DE" sz="2000" b="0" strike="noStrike" spc="-1">
                <a:solidFill>
                  <a:srgbClr val="FFFFFF"/>
                </a:solidFill>
                <a:latin typeface="Arial"/>
              </a:rPr>
              <a:t>Siebte Gliederungsebene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2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5" name="PlaceHolder 1"/>
          <p:cNvSpPr>
            <a:spLocks noGrp="1"/>
          </p:cNvSpPr>
          <p:nvPr>
            <p:ph type="title"/>
          </p:nvPr>
        </p:nvSpPr>
        <p:spPr>
          <a:xfrm>
            <a:off x="3206512" y="627534"/>
            <a:ext cx="5757976" cy="864096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de-DE" sz="2000" b="1" spc="-1" dirty="0" smtClean="0">
                <a:solidFill>
                  <a:srgbClr val="0070C0"/>
                </a:solidFill>
                <a:latin typeface="Arial"/>
              </a:rPr>
              <a:t>Gott wollte, dass wir es schriftlich haben</a:t>
            </a:r>
            <a:r>
              <a:rPr lang="de-DE" sz="2400" spc="-1" dirty="0" smtClean="0">
                <a:solidFill>
                  <a:srgbClr val="0070C0"/>
                </a:solidFill>
                <a:latin typeface="Arial"/>
              </a:rPr>
              <a:t/>
            </a:r>
            <a:br>
              <a:rPr lang="de-DE" sz="2400" spc="-1" dirty="0" smtClean="0">
                <a:solidFill>
                  <a:srgbClr val="0070C0"/>
                </a:solidFill>
                <a:latin typeface="Arial"/>
              </a:rPr>
            </a:br>
            <a:r>
              <a:rPr lang="de-DE" sz="1600" spc="-1" dirty="0" smtClean="0">
                <a:solidFill>
                  <a:srgbClr val="FF0000"/>
                </a:solidFill>
                <a:latin typeface="Arial"/>
              </a:rPr>
              <a:t>2. Tim. 3,14 - 17</a:t>
            </a:r>
            <a:endParaRPr lang="de-DE" sz="1600" b="0" strike="noStrike" spc="-1" dirty="0">
              <a:solidFill>
                <a:srgbClr val="FF0000"/>
              </a:solidFill>
              <a:latin typeface="Arial"/>
            </a:endParaRPr>
          </a:p>
        </p:txBody>
      </p:sp>
      <p:pic>
        <p:nvPicPr>
          <p:cNvPr id="3" name="Grafik 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113" y="9120"/>
            <a:ext cx="3192399" cy="5143500"/>
          </a:xfrm>
          <a:prstGeom prst="rect">
            <a:avLst/>
          </a:prstGeom>
        </p:spPr>
      </p:pic>
      <p:sp>
        <p:nvSpPr>
          <p:cNvPr id="4" name="Textfeld 3"/>
          <p:cNvSpPr txBox="1"/>
          <p:nvPr/>
        </p:nvSpPr>
        <p:spPr>
          <a:xfrm>
            <a:off x="3356554" y="1923678"/>
            <a:ext cx="52565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/>
              <a:t>1. Nützlich zur Lehre: Wir werden informiert</a:t>
            </a:r>
            <a:endParaRPr lang="de-DE" dirty="0"/>
          </a:p>
        </p:txBody>
      </p:sp>
      <p:sp>
        <p:nvSpPr>
          <p:cNvPr id="5" name="Textfeld 4"/>
          <p:cNvSpPr txBox="1"/>
          <p:nvPr/>
        </p:nvSpPr>
        <p:spPr>
          <a:xfrm>
            <a:off x="3347864" y="2355726"/>
            <a:ext cx="56886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/>
              <a:t>2. </a:t>
            </a:r>
            <a:r>
              <a:rPr lang="de-DE" sz="1600" dirty="0" smtClean="0"/>
              <a:t>Nützlich zur Aufdeckung der Schuld: Wir werden korrigiert</a:t>
            </a:r>
            <a:endParaRPr lang="de-DE" sz="1600" dirty="0"/>
          </a:p>
        </p:txBody>
      </p:sp>
      <p:sp>
        <p:nvSpPr>
          <p:cNvPr id="6" name="Textfeld 5"/>
          <p:cNvSpPr txBox="1"/>
          <p:nvPr/>
        </p:nvSpPr>
        <p:spPr>
          <a:xfrm>
            <a:off x="3356554" y="2784222"/>
            <a:ext cx="5400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/>
              <a:t>3. Nützlich zur Besserung: Wir werden renoviert</a:t>
            </a:r>
            <a:endParaRPr lang="de-DE" dirty="0"/>
          </a:p>
        </p:txBody>
      </p:sp>
      <p:sp>
        <p:nvSpPr>
          <p:cNvPr id="7" name="Textfeld 6"/>
          <p:cNvSpPr txBox="1"/>
          <p:nvPr/>
        </p:nvSpPr>
        <p:spPr>
          <a:xfrm>
            <a:off x="3356554" y="3229114"/>
            <a:ext cx="52565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/>
              <a:t>4. Nützlich zur Erziehung: Wir werden motiviert</a:t>
            </a:r>
            <a:endParaRPr lang="de-DE" dirty="0"/>
          </a:p>
        </p:txBody>
      </p:sp>
      <p:sp>
        <p:nvSpPr>
          <p:cNvPr id="2" name="Textfeld 1"/>
          <p:cNvSpPr txBox="1"/>
          <p:nvPr/>
        </p:nvSpPr>
        <p:spPr>
          <a:xfrm>
            <a:off x="3241614" y="4848448"/>
            <a:ext cx="452781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800" dirty="0"/>
              <a:t>https://www.crushpixel.com/de/stock-vector/old-textured-papyrus-scroll-with-1808969.html</a:t>
            </a:r>
          </a:p>
        </p:txBody>
      </p:sp>
    </p:spTree>
    <p:extLst>
      <p:ext uri="{BB962C8B-B14F-4D97-AF65-F5344CB8AC3E}">
        <p14:creationId xmlns:p14="http://schemas.microsoft.com/office/powerpoint/2010/main" val="9291013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5" grpId="0"/>
      <p:bldP spid="4" grpId="0"/>
      <p:bldP spid="5" grpId="0"/>
      <p:bldP spid="6" grpId="0"/>
      <p:bldP spid="7" grpId="0"/>
    </p:bldLst>
  </p:timing>
</p:sld>
</file>

<file path=ppt/theme/theme1.xml><?xml version="1.0" encoding="utf-8"?>
<a:theme xmlns:a="http://schemas.openxmlformats.org/drawingml/2006/main" name="Larissa">
  <a:themeElements>
    <a:clrScheme name="Benutzerdefiniert 17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12700" cap="flat" cmpd="sng" algn="ctr">
          <a:solidFill>
            <a:schemeClr val="phClr"/>
          </a:solidFill>
          <a:prstDash val="solid"/>
          <a:miter/>
        </a:ln>
        <a:ln w="1905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00000"/>
      </a:dk2>
      <a:lt2>
        <a:srgbClr val="FFFFFF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12700" cap="flat" cmpd="sng" algn="ctr">
          <a:solidFill>
            <a:schemeClr val="phClr"/>
          </a:solidFill>
          <a:prstDash val="solid"/>
          <a:miter/>
        </a:ln>
        <a:ln w="1905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236</Words>
  <Application>Microsoft Office PowerPoint</Application>
  <PresentationFormat>Bildschirmpräsentation (16:9)</PresentationFormat>
  <Paragraphs>16</Paragraphs>
  <Slides>1</Slides>
  <Notes>1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2" baseType="lpstr">
      <vt:lpstr>Larissa</vt:lpstr>
      <vt:lpstr>Gott wollte, dass wir es schriftlich haben 2. Tim. 3,14 - 17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Herzlich Willkommen zum Gottesdienst</dc:title>
  <dc:creator>Alexandra Sakulowski</dc:creator>
  <cp:lastModifiedBy>TK</cp:lastModifiedBy>
  <cp:revision>103</cp:revision>
  <dcterms:created xsi:type="dcterms:W3CDTF">2020-10-11T13:50:12Z</dcterms:created>
  <dcterms:modified xsi:type="dcterms:W3CDTF">2023-10-29T06:39:24Z</dcterms:modified>
  <dc:language>de-DE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otes">
    <vt:i4>35</vt:i4>
  </property>
  <property fmtid="{D5CDD505-2E9C-101B-9397-08002B2CF9AE}" pid="3" name="PresentationFormat">
    <vt:lpwstr>Bildschirmpräsentation (16:9)</vt:lpwstr>
  </property>
  <property fmtid="{D5CDD505-2E9C-101B-9397-08002B2CF9AE}" pid="4" name="Slides">
    <vt:i4>51</vt:i4>
  </property>
</Properties>
</file>