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0" r:id="rId4"/>
    <p:sldId id="270" r:id="rId5"/>
    <p:sldId id="266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90" d="100"/>
          <a:sy n="90" d="100"/>
        </p:scale>
        <p:origin x="-138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98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40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28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00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95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16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8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3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78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02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F0A-0814-42EA-BB9B-307ABD608B01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62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4CF0A-0814-42EA-BB9B-307ABD608B01}" type="datetimeFigureOut">
              <a:rPr lang="de-DE" smtClean="0"/>
              <a:t>26.03.2026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8060-6703-4CC2-9B95-FC362BE6C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78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340000" y="342000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Jesus vor </a:t>
            </a: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Pilatus</a:t>
            </a:r>
            <a:endParaRPr lang="de-DE" b="1" dirty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07952" y="486320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Corinth_Ecce_homo.jpg-1925_wikipedia.org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335360" y="548680"/>
            <a:ext cx="6912768" cy="1152128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49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Sehet, welch ein Mensch!</a:t>
            </a:r>
            <a:r>
              <a:rPr lang="de-DE" sz="49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/>
            </a:r>
            <a:br>
              <a:rPr lang="de-DE" sz="49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</a:br>
            <a:r>
              <a:rPr lang="de-DE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Johanne</a:t>
            </a:r>
            <a:r>
              <a:rPr lang="de-DE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s 19,1 </a:t>
            </a:r>
            <a:r>
              <a:rPr lang="de-DE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- </a:t>
            </a:r>
            <a:r>
              <a:rPr lang="de-DE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5</a:t>
            </a:r>
            <a:endParaRPr lang="de-DE" sz="3200" b="1" dirty="0">
              <a:solidFill>
                <a:schemeClr val="tx2">
                  <a:lumMod val="20000"/>
                  <a:lumOff val="80000"/>
                </a:schemeClr>
              </a:solidFill>
              <a:latin typeface="Benelux" panose="00000700000000000000" pitchFamily="2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692000"/>
            <a:ext cx="361921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3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667508" y="2340000"/>
            <a:ext cx="8856984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de-DE" sz="3600" b="1" dirty="0" err="1" smtClean="0">
                <a:solidFill>
                  <a:schemeClr val="bg1"/>
                </a:solidFill>
                <a:latin typeface="Benelux" panose="00000700000000000000" pitchFamily="2" charset="0"/>
              </a:rPr>
              <a:t>Welch</a:t>
            </a:r>
            <a:r>
              <a:rPr lang="de-DE" sz="36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 ein verzweifelter Landpfleger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de-DE" sz="3600" b="1" dirty="0" err="1">
                <a:solidFill>
                  <a:schemeClr val="bg1"/>
                </a:solidFill>
                <a:latin typeface="Benelux" panose="00000700000000000000" pitchFamily="2" charset="0"/>
              </a:rPr>
              <a:t>Welch</a:t>
            </a:r>
            <a:r>
              <a:rPr lang="de-DE" sz="3600" b="1" dirty="0">
                <a:solidFill>
                  <a:schemeClr val="bg1"/>
                </a:solidFill>
                <a:latin typeface="Benelux" panose="00000700000000000000" pitchFamily="2" charset="0"/>
              </a:rPr>
              <a:t> ein erbärmlicher </a:t>
            </a:r>
            <a:r>
              <a:rPr lang="de-DE" sz="36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Mensch</a:t>
            </a:r>
            <a:endParaRPr lang="de-DE" sz="3600" b="1" dirty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335360" y="548680"/>
            <a:ext cx="6912768" cy="1152128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49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Sehet, welch ein Mensch!</a:t>
            </a:r>
            <a:r>
              <a:rPr lang="de-DE" sz="49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/>
            </a:r>
            <a:br>
              <a:rPr lang="de-DE" sz="49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</a:br>
            <a:r>
              <a:rPr lang="de-DE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Johanne</a:t>
            </a:r>
            <a:r>
              <a:rPr lang="de-DE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s 19,1 </a:t>
            </a:r>
            <a:r>
              <a:rPr lang="de-DE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- </a:t>
            </a:r>
            <a:r>
              <a:rPr lang="de-DE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5</a:t>
            </a:r>
            <a:endParaRPr lang="de-DE" sz="3200" b="1" dirty="0">
              <a:solidFill>
                <a:schemeClr val="tx2">
                  <a:lumMod val="20000"/>
                  <a:lumOff val="80000"/>
                </a:schemeClr>
              </a:solidFill>
              <a:latin typeface="Benelux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5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979960" y="5007785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Melker_Altar</a:t>
            </a:r>
            <a:r>
              <a:rPr lang="de-DE" sz="1400" dirty="0">
                <a:solidFill>
                  <a:schemeClr val="bg1"/>
                </a:solidFill>
              </a:rPr>
              <a:t>_-_Ecce_homo-wikimedia.org</a:t>
            </a:r>
            <a:endParaRPr lang="de-DE" sz="1400" dirty="0" smtClean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340000" y="34200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Ecce homo</a:t>
            </a:r>
            <a:endParaRPr lang="de-DE" b="1" dirty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335360" y="548680"/>
            <a:ext cx="6912768" cy="1152128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49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Sehet, welch ein Mensch!</a:t>
            </a:r>
            <a:r>
              <a:rPr lang="de-DE" sz="49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/>
            </a:r>
            <a:br>
              <a:rPr lang="de-DE" sz="49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</a:br>
            <a:r>
              <a:rPr lang="de-DE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Johanne</a:t>
            </a:r>
            <a:r>
              <a:rPr lang="de-DE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s 19,1 </a:t>
            </a:r>
            <a:r>
              <a:rPr lang="de-DE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- </a:t>
            </a:r>
            <a:r>
              <a:rPr lang="de-DE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5</a:t>
            </a:r>
            <a:endParaRPr lang="de-DE" sz="3200" b="1" dirty="0">
              <a:solidFill>
                <a:schemeClr val="tx2">
                  <a:lumMod val="20000"/>
                  <a:lumOff val="80000"/>
                </a:schemeClr>
              </a:solidFill>
              <a:latin typeface="Benelux" panose="00000700000000000000" pitchFamily="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692000"/>
            <a:ext cx="3416684" cy="462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7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335360" y="548680"/>
            <a:ext cx="6912768" cy="1152128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49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Sehet, welch ein Mensch!</a:t>
            </a:r>
            <a:r>
              <a:rPr lang="de-DE" sz="49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/>
            </a:r>
            <a:br>
              <a:rPr lang="de-DE" sz="49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</a:br>
            <a:r>
              <a:rPr lang="de-DE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Johanne</a:t>
            </a:r>
            <a:r>
              <a:rPr lang="de-DE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s 19,1 </a:t>
            </a:r>
            <a:r>
              <a:rPr lang="de-DE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- </a:t>
            </a:r>
            <a:r>
              <a:rPr lang="de-DE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5</a:t>
            </a:r>
            <a:endParaRPr lang="de-DE" sz="3200" b="1" dirty="0">
              <a:solidFill>
                <a:schemeClr val="tx2">
                  <a:lumMod val="20000"/>
                  <a:lumOff val="80000"/>
                </a:schemeClr>
              </a:solidFill>
              <a:latin typeface="Benelux" panose="00000700000000000000" pitchFamily="2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667508" y="2340000"/>
            <a:ext cx="8856984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de-DE" sz="3600" b="1" dirty="0" err="1" smtClean="0">
                <a:solidFill>
                  <a:schemeClr val="bg1"/>
                </a:solidFill>
                <a:latin typeface="Benelux" panose="00000700000000000000" pitchFamily="2" charset="0"/>
              </a:rPr>
              <a:t>Welch</a:t>
            </a:r>
            <a:r>
              <a:rPr lang="de-DE" sz="36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 ein verzweifelter Landpfleger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de-DE" sz="3600" b="1" dirty="0" err="1">
                <a:solidFill>
                  <a:schemeClr val="bg1"/>
                </a:solidFill>
                <a:latin typeface="Benelux" panose="00000700000000000000" pitchFamily="2" charset="0"/>
              </a:rPr>
              <a:t>Welch</a:t>
            </a:r>
            <a:r>
              <a:rPr lang="de-DE" sz="3600" b="1" dirty="0">
                <a:solidFill>
                  <a:schemeClr val="bg1"/>
                </a:solidFill>
                <a:latin typeface="Benelux" panose="00000700000000000000" pitchFamily="2" charset="0"/>
              </a:rPr>
              <a:t> ein erbärmlicher </a:t>
            </a:r>
            <a:r>
              <a:rPr lang="de-DE" sz="36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Mensch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de-DE" sz="3600" b="1" dirty="0" err="1" smtClean="0">
                <a:solidFill>
                  <a:schemeClr val="bg1"/>
                </a:solidFill>
                <a:latin typeface="Benelux" panose="00000700000000000000" pitchFamily="2" charset="0"/>
              </a:rPr>
              <a:t>Welch</a:t>
            </a:r>
            <a:r>
              <a:rPr lang="de-DE" sz="36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 ein geduldiger Mensch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de-DE" sz="3600" b="1" dirty="0" err="1" smtClean="0">
                <a:solidFill>
                  <a:schemeClr val="bg1"/>
                </a:solidFill>
                <a:latin typeface="Benelux" panose="00000700000000000000" pitchFamily="2" charset="0"/>
              </a:rPr>
              <a:t>Welch</a:t>
            </a:r>
            <a:r>
              <a:rPr lang="de-DE" sz="3600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 ein unschuldiger Mensch</a:t>
            </a:r>
            <a:endParaRPr lang="de-DE" sz="3600" b="1" dirty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351584" y="342673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Ecce homo</a:t>
            </a:r>
            <a:endParaRPr lang="de-DE" b="1" dirty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847528" y="5141973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troubat-georges-ecce-homo-2020.JPG-wikiart.org</a:t>
            </a:r>
            <a:endParaRPr lang="de-DE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335360" y="548680"/>
            <a:ext cx="6912768" cy="1152128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49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Sehet, welch ein Mensch!</a:t>
            </a:r>
            <a:r>
              <a:rPr lang="de-DE" sz="49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/>
            </a:r>
            <a:br>
              <a:rPr lang="de-DE" sz="49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</a:br>
            <a:r>
              <a:rPr lang="de-DE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Johanne</a:t>
            </a:r>
            <a:r>
              <a:rPr lang="de-DE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s 19,1 </a:t>
            </a:r>
            <a:r>
              <a:rPr lang="de-DE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- </a:t>
            </a:r>
            <a:r>
              <a:rPr lang="de-DE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enelux" panose="00000700000000000000" pitchFamily="2" charset="0"/>
              </a:rPr>
              <a:t>5</a:t>
            </a:r>
            <a:endParaRPr lang="de-DE" sz="3200" b="1" dirty="0">
              <a:solidFill>
                <a:schemeClr val="tx2">
                  <a:lumMod val="20000"/>
                  <a:lumOff val="80000"/>
                </a:schemeClr>
              </a:solidFill>
              <a:latin typeface="Benelux" panose="00000700000000000000" pitchFamily="2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07279"/>
            <a:ext cx="424847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3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Benutzerdefiniert</PresentationFormat>
  <Paragraphs>17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Office Theme</vt:lpstr>
      <vt:lpstr>Sehet, welch ein Mensch! Johannes 19,1 - 5</vt:lpstr>
      <vt:lpstr>Sehet, welch ein Mensch! Johannes 19,1 - 5</vt:lpstr>
      <vt:lpstr>Sehet, welch ein Mensch! Johannes 19,1 - 5</vt:lpstr>
      <vt:lpstr>Sehet, welch ein Mensch! Johannes 19,1 - 5</vt:lpstr>
      <vt:lpstr>Sehet, welch ein Mensch! Johannes 19,1 - 5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Microsoft-Konto</dc:creator>
  <cp:lastModifiedBy>Thomas Karker</cp:lastModifiedBy>
  <cp:revision>44</cp:revision>
  <dcterms:created xsi:type="dcterms:W3CDTF">2025-03-02T17:17:42Z</dcterms:created>
  <dcterms:modified xsi:type="dcterms:W3CDTF">2026-03-26T12:15:39Z</dcterms:modified>
</cp:coreProperties>
</file>