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5" d="100"/>
          <a:sy n="105" d="100"/>
        </p:scale>
        <p:origin x="-9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740860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Gemeinschaftspredigt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1,1 - 11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251684" y="2691411"/>
            <a:ext cx="5688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Gruß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Die Gemeinschaft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Die Zukunft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740860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Gemeinschaftspredigt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1,1 - 11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639616" y="2702996"/>
            <a:ext cx="6912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Gruß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1.1 Der tiefste Gruß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1.2 Der frömmste Gruß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1.3 Der ernsteste Gruß</a:t>
            </a:r>
          </a:p>
        </p:txBody>
      </p:sp>
    </p:spTree>
    <p:extLst>
      <p:ext uri="{BB962C8B-B14F-4D97-AF65-F5344CB8AC3E}">
        <p14:creationId xmlns:p14="http://schemas.microsoft.com/office/powerpoint/2010/main" val="303660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740860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Gemeinschaftspredigt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1,1 - 11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75420" y="2702996"/>
            <a:ext cx="10441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Die Gemeinschaft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.1 Eine dankbare Gemeinschaft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.2 Eine hoffnungsvolle Gemeinschaft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2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.3 Eine liebevolle Gemeinschaft</a:t>
            </a:r>
          </a:p>
        </p:txBody>
      </p:sp>
    </p:spTree>
    <p:extLst>
      <p:ext uri="{BB962C8B-B14F-4D97-AF65-F5344CB8AC3E}">
        <p14:creationId xmlns:p14="http://schemas.microsoft.com/office/powerpoint/2010/main" val="27216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740860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Gemeinschaftspredigt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1,1 - 11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495600" y="2702996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Die Zukunft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3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.1 Einsichtiger werden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3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.2 Vorsichtiger werden</a:t>
            </a:r>
          </a:p>
          <a:p>
            <a:r>
              <a:rPr lang="de-DE" sz="4000" b="1" dirty="0">
                <a:solidFill>
                  <a:schemeClr val="bg1"/>
                </a:solidFill>
                <a:latin typeface="Benelux" panose="00000700000000000000" pitchFamily="2" charset="0"/>
              </a:rPr>
              <a:t>	3</a:t>
            </a: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.3 Weitsichtiger werden</a:t>
            </a:r>
          </a:p>
        </p:txBody>
      </p:sp>
    </p:spTree>
    <p:extLst>
      <p:ext uri="{BB962C8B-B14F-4D97-AF65-F5344CB8AC3E}">
        <p14:creationId xmlns:p14="http://schemas.microsoft.com/office/powerpoint/2010/main" val="253863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Benutzerdefiniert</PresentationFormat>
  <Paragraphs>19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 Theme</vt:lpstr>
      <vt:lpstr>Die Gemeinschaftspredigt Philipper 1,1 - 11</vt:lpstr>
      <vt:lpstr>Die Gemeinschaftspredigt Philipper 1,1 - 11</vt:lpstr>
      <vt:lpstr>Die Gemeinschaftspredigt Philipper 1,1 - 11</vt:lpstr>
      <vt:lpstr>Die Gemeinschaftspredigt Philipper 1,1 - 11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40</cp:revision>
  <dcterms:created xsi:type="dcterms:W3CDTF">2025-03-02T17:17:42Z</dcterms:created>
  <dcterms:modified xsi:type="dcterms:W3CDTF">2026-08-28T08:02:49Z</dcterms:modified>
</cp:coreProperties>
</file>