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5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5" d="100"/>
          <a:sy n="105" d="100"/>
        </p:scale>
        <p:origin x="-9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Waagschalenpredigt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1,21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24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25570" y="2691411"/>
            <a:ext cx="77408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mein Leben</a:t>
            </a:r>
            <a:endParaRPr lang="de-DE" sz="4000" b="1" dirty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mein Gewinn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Das Zünglein an der Waage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443372" y="2702996"/>
            <a:ext cx="11305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mein Leben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1.1 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die Freude meines Lebens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1.2 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der Inhalt meines Lebens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1.3 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die Kraft meines Lebens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Waagschalenpredigt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1,21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24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0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91344" y="2702996"/>
            <a:ext cx="118093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Sterben ist mein Gewinn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.1 Nur Christus macht mein Leben aus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.2 Sterben bringt </a:t>
            </a:r>
            <a:r>
              <a:rPr lang="de-DE" sz="4000" b="1" dirty="0" err="1" smtClean="0">
                <a:solidFill>
                  <a:schemeClr val="bg1"/>
                </a:solidFill>
                <a:latin typeface="Benelux" panose="00000700000000000000" pitchFamily="2" charset="0"/>
              </a:rPr>
              <a:t>zwas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 Verlust ins Haus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.3 Doch ewiger Gewinn strahlt weit voraus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Waagschalenpredigt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1,21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24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8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Waagschalenpredigt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1,21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24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25570" y="2691411"/>
            <a:ext cx="77408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mein Leben</a:t>
            </a:r>
            <a:endParaRPr lang="de-DE" sz="4000" b="1" dirty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Christus ist mein Gewinn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Das Zünglein an der Waage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0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Benutzerdefiniert</PresentationFormat>
  <Paragraphs>18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 Theme</vt:lpstr>
      <vt:lpstr>Die Waagschalenpredigt Philipper 1,21 - 24</vt:lpstr>
      <vt:lpstr>Die Waagschalenpredigt Philipper 1,21 - 24</vt:lpstr>
      <vt:lpstr>Die Waagschalenpredigt Philipper 1,21 - 24</vt:lpstr>
      <vt:lpstr>Die Waagschalenpredigt Philipper 1,21 - 24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41</cp:revision>
  <dcterms:created xsi:type="dcterms:W3CDTF">2025-03-02T17:17:42Z</dcterms:created>
  <dcterms:modified xsi:type="dcterms:W3CDTF">2026-09-03T07:31:04Z</dcterms:modified>
</cp:coreProperties>
</file>