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06" d="100"/>
          <a:sy n="106" d="100"/>
        </p:scale>
        <p:origin x="-102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00985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1407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6285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100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195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7164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81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43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578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2020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4627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4CF0A-0814-42EA-BB9B-307ABD608B01}" type="datetimeFigureOut">
              <a:rPr lang="de-DE" smtClean="0"/>
              <a:t>11.09.2026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98060-6703-4CC2-9B95-FC362BE6C0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07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>
            <a:spLocks noGrp="1"/>
          </p:cNvSpPr>
          <p:nvPr>
            <p:ph type="ctrTitle"/>
          </p:nvPr>
        </p:nvSpPr>
        <p:spPr>
          <a:xfrm>
            <a:off x="659396" y="548680"/>
            <a:ext cx="7596844" cy="1265840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4900" b="1" dirty="0">
                <a:solidFill>
                  <a:srgbClr val="FFFF00"/>
                </a:solidFill>
                <a:latin typeface="Benelux" panose="00000700000000000000" pitchFamily="2" charset="0"/>
              </a:rPr>
              <a:t>D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ie 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Lebens</a:t>
            </a:r>
            <a:r>
              <a:rPr lang="de-DE" sz="49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predigt</a:t>
            </a:r>
            <a: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/>
            </a:r>
            <a:br>
              <a:rPr lang="de-DE" b="1" dirty="0" smtClean="0">
                <a:solidFill>
                  <a:srgbClr val="FFFF00"/>
                </a:solidFill>
                <a:latin typeface="Benelux" panose="00000700000000000000" pitchFamily="2" charset="0"/>
              </a:rPr>
            </a:b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Philipper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2,5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- </a:t>
            </a:r>
            <a:r>
              <a:rPr lang="de-DE" sz="3200" b="1" dirty="0" smtClean="0">
                <a:solidFill>
                  <a:srgbClr val="FFFF00"/>
                </a:solidFill>
                <a:latin typeface="Benelux" panose="00000700000000000000" pitchFamily="2" charset="0"/>
              </a:rPr>
              <a:t>11</a:t>
            </a:r>
            <a:endParaRPr lang="de-DE" sz="3200" b="1" dirty="0">
              <a:solidFill>
                <a:srgbClr val="FFFF00"/>
              </a:solidFill>
              <a:latin typeface="Benelux" panose="00000700000000000000" pitchFamily="2" charset="0"/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659396" y="2691411"/>
            <a:ext cx="10873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de-DE" sz="36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Leben ist möglich, weil Jesus zu uns kam</a:t>
            </a:r>
            <a:endParaRPr lang="de-DE" sz="3600" b="1" dirty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36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Leben ist möglich, weil Jesus für uns starb</a:t>
            </a:r>
            <a:endParaRPr lang="de-DE" sz="36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de-DE" sz="36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Leben ist möglich, weil Jesus über uns bleibt</a:t>
            </a:r>
          </a:p>
          <a:p>
            <a:pPr marL="742950" indent="-742950">
              <a:buFont typeface="+mj-lt"/>
              <a:buAutoNum type="arabicPeriod"/>
            </a:pPr>
            <a:r>
              <a:rPr lang="de-DE" sz="3600" b="1" dirty="0" smtClean="0">
                <a:solidFill>
                  <a:schemeClr val="bg1"/>
                </a:solidFill>
                <a:latin typeface="Benelux" panose="00000700000000000000" pitchFamily="2" charset="0"/>
              </a:rPr>
              <a:t>Leben ist möglich, weil Jesus in uns lebt</a:t>
            </a:r>
            <a:endParaRPr lang="de-DE" sz="3600" b="1" dirty="0" smtClean="0">
              <a:solidFill>
                <a:schemeClr val="bg1"/>
              </a:solidFill>
              <a:latin typeface="Benelux" panose="000007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13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Benutzerdefiniert</PresentationFormat>
  <Paragraphs>5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Die Lebenspredigt Philipper 2,5 - 11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Microsoft-Konto</dc:creator>
  <cp:lastModifiedBy>Thomas Karker</cp:lastModifiedBy>
  <cp:revision>42</cp:revision>
  <dcterms:created xsi:type="dcterms:W3CDTF">2025-03-02T17:17:42Z</dcterms:created>
  <dcterms:modified xsi:type="dcterms:W3CDTF">2026-09-11T07:37:55Z</dcterms:modified>
</cp:coreProperties>
</file>