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06" d="100"/>
          <a:sy n="106" d="100"/>
        </p:scale>
        <p:origin x="-102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98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40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28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00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95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16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81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3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78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202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62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4CF0A-0814-42EA-BB9B-307ABD608B01}" type="datetimeFigureOut">
              <a:rPr lang="de-DE" smtClean="0"/>
              <a:t>12.09.2026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78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59396" y="548680"/>
            <a:ext cx="7596844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>
                <a:solidFill>
                  <a:srgbClr val="FFFF00"/>
                </a:solidFill>
                <a:latin typeface="Benelux" panose="00000700000000000000" pitchFamily="2" charset="0"/>
              </a:rPr>
              <a:t>D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ie 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Lichter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predigt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Philipper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2,12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-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30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59396" y="2691411"/>
            <a:ext cx="111252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de-DE" sz="3600" b="1" dirty="0">
                <a:solidFill>
                  <a:schemeClr val="bg1"/>
                </a:solidFill>
              </a:rPr>
              <a:t>Die Bedeutung des Lichts: Orientierung in der Nacht</a:t>
            </a:r>
            <a:endParaRPr lang="de-DE" sz="3600" dirty="0">
              <a:solidFill>
                <a:schemeClr val="bg1"/>
              </a:solidFill>
            </a:endParaRPr>
          </a:p>
          <a:p>
            <a:pPr marL="742950" indent="-742950">
              <a:buClr>
                <a:schemeClr val="bg1"/>
              </a:buClr>
              <a:buFont typeface="+mj-lt"/>
              <a:buAutoNum type="arabicPeriod"/>
            </a:pPr>
            <a:r>
              <a:rPr lang="de-DE" sz="3600" b="1" dirty="0">
                <a:solidFill>
                  <a:schemeClr val="bg1"/>
                </a:solidFill>
              </a:rPr>
              <a:t>Die Quelle des Lichts: Gottes </a:t>
            </a:r>
            <a:r>
              <a:rPr lang="de-DE" sz="3600" b="1" dirty="0" smtClean="0">
                <a:solidFill>
                  <a:schemeClr val="bg1"/>
                </a:solidFill>
              </a:rPr>
              <a:t>Wort</a:t>
            </a:r>
          </a:p>
          <a:p>
            <a:pPr marL="742950" indent="-742950">
              <a:buClr>
                <a:schemeClr val="bg1"/>
              </a:buClr>
              <a:buFont typeface="+mj-lt"/>
              <a:buAutoNum type="arabicPeriod"/>
            </a:pPr>
            <a:r>
              <a:rPr lang="de-DE" sz="3600" b="1" dirty="0">
                <a:solidFill>
                  <a:schemeClr val="bg1"/>
                </a:solidFill>
              </a:rPr>
              <a:t>Die Energie des Lichts: Schaffet mit Furcht und Zittern</a:t>
            </a:r>
            <a:endParaRPr lang="de-DE" sz="3600" dirty="0">
              <a:solidFill>
                <a:schemeClr val="bg1"/>
              </a:solidFill>
            </a:endParaRPr>
          </a:p>
          <a:p>
            <a:pPr marL="742950" indent="-742950">
              <a:buClr>
                <a:schemeClr val="bg1"/>
              </a:buClr>
              <a:buFont typeface="+mj-lt"/>
              <a:buAutoNum type="arabicPeriod"/>
            </a:pPr>
            <a:r>
              <a:rPr lang="de-DE" sz="3600" b="1" dirty="0">
                <a:solidFill>
                  <a:schemeClr val="bg1"/>
                </a:solidFill>
              </a:rPr>
              <a:t>Die Früchte des Lichts: Hingabe, Treue </a:t>
            </a:r>
            <a:r>
              <a:rPr lang="de-DE" sz="3600" b="1">
                <a:solidFill>
                  <a:schemeClr val="bg1"/>
                </a:solidFill>
              </a:rPr>
              <a:t>und </a:t>
            </a:r>
            <a:r>
              <a:rPr lang="de-DE" sz="3600" b="1" smtClean="0">
                <a:solidFill>
                  <a:schemeClr val="bg1"/>
                </a:solidFill>
              </a:rPr>
              <a:t>Mut</a:t>
            </a:r>
            <a:endParaRPr lang="de-D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13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Benutzerdefiniert</PresentationFormat>
  <Paragraphs>5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Die Lichterpredigt Philipper 2,12 - 30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Microsoft-Konto</dc:creator>
  <cp:lastModifiedBy>Thomas Karker</cp:lastModifiedBy>
  <cp:revision>43</cp:revision>
  <dcterms:created xsi:type="dcterms:W3CDTF">2025-03-02T17:17:42Z</dcterms:created>
  <dcterms:modified xsi:type="dcterms:W3CDTF">2026-09-12T07:14:15Z</dcterms:modified>
</cp:coreProperties>
</file>