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71" r:id="rId2"/>
    <p:sldId id="393" r:id="rId3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0000"/>
    <a:srgbClr val="66FF33"/>
    <a:srgbClr val="343A3E"/>
    <a:srgbClr val="2FF154"/>
    <a:srgbClr val="27E5F9"/>
    <a:srgbClr val="EDBC33"/>
    <a:srgbClr val="F1D893"/>
    <a:srgbClr val="73033B"/>
    <a:srgbClr val="E9C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89886" autoAdjust="0"/>
  </p:normalViewPr>
  <p:slideViewPr>
    <p:cSldViewPr>
      <p:cViewPr varScale="1">
        <p:scale>
          <a:sx n="131" d="100"/>
          <a:sy n="131" d="100"/>
        </p:scale>
        <p:origin x="-288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67002-1C84-43B0-A4DD-BD8A78D4EE4E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A2C08-4B2D-43D8-B10F-CF04D513C2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91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72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9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04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53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15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67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57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98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30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288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8706-D32B-4A69-9F98-9FC67BBCB9AB}" type="datetimeFigureOut">
              <a:rPr lang="de-DE" smtClean="0"/>
              <a:t>11.09.2026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40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0" y="1188000"/>
            <a:ext cx="3159120" cy="378176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27584" y="4227933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Platte: Genfer Bibelgesellschaft</a:t>
            </a:r>
            <a:br>
              <a:rPr lang="de-DE" sz="1000" b="1" dirty="0" smtClean="0">
                <a:solidFill>
                  <a:schemeClr val="bg1"/>
                </a:solidFill>
                <a:latin typeface="Benelux" panose="00000400000000000000" pitchFamily="2" charset="0"/>
              </a:rPr>
            </a:br>
            <a:r>
              <a:rPr lang="de-DE" sz="1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verändert</a:t>
            </a:r>
          </a:p>
        </p:txBody>
      </p:sp>
      <p:sp>
        <p:nvSpPr>
          <p:cNvPr id="3" name="Ellipse 2"/>
          <p:cNvSpPr/>
          <p:nvPr/>
        </p:nvSpPr>
        <p:spPr>
          <a:xfrm>
            <a:off x="3420000" y="2051837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3420000" y="2339869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3667541" y="2483885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3466689" y="2891359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945486" y="2934866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3513630" y="3139779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754593" y="2995763"/>
            <a:ext cx="287904" cy="288032"/>
          </a:xfrm>
          <a:prstGeom prst="ellipse">
            <a:avLst/>
          </a:prstGeom>
          <a:noFill/>
          <a:ln>
            <a:solidFill>
              <a:srgbClr val="7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tangle 1"/>
          <p:cNvSpPr txBox="1">
            <a:spLocks noChangeArrowheads="1"/>
          </p:cNvSpPr>
          <p:nvPr/>
        </p:nvSpPr>
        <p:spPr bwMode="auto">
          <a:xfrm>
            <a:off x="539553" y="339502"/>
            <a:ext cx="806489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Jesus geh voran, auf der Lebensbahn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4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33,1-5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822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0" y="1188000"/>
            <a:ext cx="3159120" cy="378176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27584" y="4227933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Platte: Genfer Bibelgesellschaft</a:t>
            </a:r>
            <a:br>
              <a:rPr lang="de-DE" sz="1000" b="1" dirty="0" smtClean="0">
                <a:solidFill>
                  <a:schemeClr val="bg1"/>
                </a:solidFill>
                <a:latin typeface="Benelux" panose="00000400000000000000" pitchFamily="2" charset="0"/>
              </a:rPr>
            </a:br>
            <a:r>
              <a:rPr lang="de-DE" sz="1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verändert</a:t>
            </a:r>
          </a:p>
        </p:txBody>
      </p:sp>
      <p:sp>
        <p:nvSpPr>
          <p:cNvPr id="3" name="Ellipse 2"/>
          <p:cNvSpPr/>
          <p:nvPr/>
        </p:nvSpPr>
        <p:spPr>
          <a:xfrm>
            <a:off x="3420000" y="2051837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/>
          <p:cNvSpPr/>
          <p:nvPr/>
        </p:nvSpPr>
        <p:spPr>
          <a:xfrm>
            <a:off x="3420000" y="2339869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3667541" y="2483885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3466689" y="2891359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Ellipse 9"/>
          <p:cNvSpPr/>
          <p:nvPr/>
        </p:nvSpPr>
        <p:spPr>
          <a:xfrm>
            <a:off x="3945486" y="2934866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llipse 10"/>
          <p:cNvSpPr/>
          <p:nvPr/>
        </p:nvSpPr>
        <p:spPr>
          <a:xfrm>
            <a:off x="3513630" y="3139779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754593" y="2995763"/>
            <a:ext cx="287904" cy="288032"/>
          </a:xfrm>
          <a:prstGeom prst="ellipse">
            <a:avLst/>
          </a:prstGeom>
          <a:noFill/>
          <a:ln>
            <a:solidFill>
              <a:srgbClr val="7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tangle 1"/>
          <p:cNvSpPr txBox="1">
            <a:spLocks noChangeArrowheads="1"/>
          </p:cNvSpPr>
          <p:nvPr/>
        </p:nvSpPr>
        <p:spPr bwMode="auto">
          <a:xfrm>
            <a:off x="539553" y="339502"/>
            <a:ext cx="8064895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Jesus geh voran, auf der Lebensbahn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4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33,1-5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089438" y="3331791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4139952" y="3579862"/>
            <a:ext cx="28790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3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Larissa">
  <a:themeElements>
    <a:clrScheme name="Benutzerdefiniert 1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Bildschirmpräsentation (16:9)</PresentationFormat>
  <Paragraphs>4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Larissa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zum Gottesdienst</dc:title>
  <dc:creator>Alexandra Sakulowski</dc:creator>
  <cp:lastModifiedBy>Thomas Karker</cp:lastModifiedBy>
  <cp:revision>111</cp:revision>
  <dcterms:created xsi:type="dcterms:W3CDTF">2020-10-11T13:50:12Z</dcterms:created>
  <dcterms:modified xsi:type="dcterms:W3CDTF">2026-09-11T09:40:46Z</dcterms:modified>
</cp:coreProperties>
</file>