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9" autoAdjust="0"/>
    <p:restoredTop sz="92749" autoAdjust="0"/>
  </p:normalViewPr>
  <p:slideViewPr>
    <p:cSldViewPr>
      <p:cViewPr varScale="1">
        <p:scale>
          <a:sx n="87" d="100"/>
          <a:sy n="87" d="100"/>
        </p:scale>
        <p:origin x="-666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371522" y="555526"/>
            <a:ext cx="6400955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rgbClr val="FFFF00"/>
                </a:solidFill>
                <a:latin typeface="Benelux" pitchFamily="2" charset="0"/>
              </a:rPr>
              <a:t>Wir sind noch bei Trost!</a:t>
            </a: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611560" y="221171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</a:rPr>
              <a:t>Trostwort: Gottes Vergebung</a:t>
            </a:r>
            <a:endParaRPr lang="de-DE" sz="2800" b="1" dirty="0">
              <a:solidFill>
                <a:srgbClr val="FFFF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1560" y="2662922"/>
            <a:ext cx="636182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2800" b="1" dirty="0" smtClean="0">
                <a:solidFill>
                  <a:srgbClr val="FFFF00"/>
                </a:solidFill>
              </a:rPr>
              <a:t>2.  Trostwort: Gottes Erlösung </a:t>
            </a:r>
            <a:endParaRPr lang="de-DE" sz="2800" b="1" dirty="0">
              <a:solidFill>
                <a:srgbClr val="FFFF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36712" y="3401586"/>
            <a:ext cx="6689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dirty="0" smtClean="0">
                <a:solidFill>
                  <a:srgbClr val="FFFF00"/>
                </a:solidFill>
              </a:rPr>
              <a:t>3.  Trostwort: Gottes Wort</a:t>
            </a:r>
            <a:endParaRPr lang="de-DE" sz="2800" b="1" dirty="0">
              <a:solidFill>
                <a:srgbClr val="FFFF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642310" y="1158526"/>
            <a:ext cx="185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Jesaja 40,1 - 11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51857" y="4050498"/>
            <a:ext cx="6689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dirty="0">
                <a:solidFill>
                  <a:srgbClr val="FFFF00"/>
                </a:solidFill>
              </a:rPr>
              <a:t>4</a:t>
            </a:r>
            <a:r>
              <a:rPr lang="de-DE" sz="2800" b="1" dirty="0" smtClean="0">
                <a:solidFill>
                  <a:srgbClr val="FFFF00"/>
                </a:solidFill>
              </a:rPr>
              <a:t>.  Trostwort: Gottes Kommen</a:t>
            </a:r>
            <a:endParaRPr lang="de-DE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  <p:bldP spid="8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42</cp:revision>
  <dcterms:created xsi:type="dcterms:W3CDTF">2020-10-11T13:50:12Z</dcterms:created>
  <dcterms:modified xsi:type="dcterms:W3CDTF">2021-06-26T09:13:33Z</dcterms:modified>
</cp:coreProperties>
</file>