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25" r:id="rId2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D893"/>
    <a:srgbClr val="E9C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7059" autoAdjust="0"/>
    <p:restoredTop sz="92740" autoAdjust="0"/>
  </p:normalViewPr>
  <p:slideViewPr>
    <p:cSldViewPr snapToGrid="0">
      <p:cViewPr varScale="1">
        <p:scale>
          <a:sx n="117" d="100"/>
          <a:sy n="117" d="100"/>
        </p:scale>
        <p:origin x="-96" y="-4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67002-1C84-43B0-A4DD-BD8A78D4EE4E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A2C08-4B2D-43D8-B10F-CF04D513C2B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0910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772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4970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044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9532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715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6676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26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576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898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1306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2884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8706-D32B-4A69-9F98-9FC67BBCB9AB}" type="datetimeFigureOut">
              <a:rPr lang="de-DE" smtClean="0"/>
              <a:t>06.10.2026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41858-523C-41B8-B702-1CFEF2FDDFA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40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/>
          </p:cNvSpPr>
          <p:nvPr/>
        </p:nvSpPr>
        <p:spPr>
          <a:xfrm>
            <a:off x="210764" y="555526"/>
            <a:ext cx="6364540" cy="57606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b="1" dirty="0" smtClean="0">
                <a:latin typeface="Benelux" panose="00000400000000000000" pitchFamily="2" charset="0"/>
              </a:rPr>
              <a:t>Das 3. Zeichen: Gericht und Gnade</a:t>
            </a:r>
            <a:endParaRPr lang="de-DE" sz="2800" b="1" dirty="0" smtClean="0">
              <a:latin typeface="Benelux" panose="00000400000000000000" pitchFamily="2" charset="0"/>
            </a:endParaRPr>
          </a:p>
          <a:p>
            <a:endParaRPr lang="de-DE" sz="2000" dirty="0"/>
          </a:p>
        </p:txBody>
      </p:sp>
      <p:sp>
        <p:nvSpPr>
          <p:cNvPr id="4" name="Textfeld 3"/>
          <p:cNvSpPr txBox="1"/>
          <p:nvPr/>
        </p:nvSpPr>
        <p:spPr>
          <a:xfrm>
            <a:off x="971599" y="2067694"/>
            <a:ext cx="46125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de-DE" sz="2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Darum kommt das Gericht!</a:t>
            </a:r>
            <a:endParaRPr lang="de-DE" sz="2000" b="1" dirty="0" smtClean="0">
              <a:solidFill>
                <a:schemeClr val="bg1"/>
              </a:solidFill>
              <a:latin typeface="Benelux" panose="000004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2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Darum bebt ihr Feinde! </a:t>
            </a:r>
            <a:endParaRPr lang="de-DE" sz="2000" b="1" dirty="0" smtClean="0">
              <a:solidFill>
                <a:schemeClr val="bg1"/>
              </a:solidFill>
              <a:latin typeface="Benelux" panose="000004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2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Darum getrost ihr Gläubigen!</a:t>
            </a:r>
            <a:endParaRPr lang="de-DE" sz="2000" b="1" dirty="0">
              <a:solidFill>
                <a:schemeClr val="bg1"/>
              </a:solidFill>
              <a:latin typeface="Benelux" panose="00000400000000000000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de-DE" sz="2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Darum erwacht ihr Ungläubigen!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2000" b="1" dirty="0" smtClean="0">
                <a:solidFill>
                  <a:schemeClr val="bg1"/>
                </a:solidFill>
                <a:latin typeface="Benelux" panose="00000400000000000000" pitchFamily="2" charset="0"/>
              </a:rPr>
              <a:t>Darum kommt das Licht!</a:t>
            </a:r>
            <a:endParaRPr lang="de-DE" sz="2000" b="1" dirty="0">
              <a:solidFill>
                <a:schemeClr val="bg1"/>
              </a:solidFill>
              <a:latin typeface="Benelux" panose="00000400000000000000" pitchFamily="2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2617559" y="1131590"/>
            <a:ext cx="1438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bg1"/>
                </a:solidFill>
                <a:latin typeface="Benelux" panose="00000400000000000000" pitchFamily="2" charset="0"/>
              </a:rPr>
              <a:t>Jesaja 8</a:t>
            </a:r>
            <a:endParaRPr lang="de-DE" sz="2000" dirty="0">
              <a:solidFill>
                <a:schemeClr val="bg1"/>
              </a:solidFill>
              <a:latin typeface="Benelux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535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Larissa">
  <a:themeElements>
    <a:clrScheme name="Benutzerdefiniert 1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Bildschirmpräsentation (16:9)</PresentationFormat>
  <Paragraphs>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zum Gottesdienst</dc:title>
  <dc:creator>Thomas Karker</dc:creator>
  <cp:lastModifiedBy>Thomas Karker</cp:lastModifiedBy>
  <cp:revision>110</cp:revision>
  <dcterms:created xsi:type="dcterms:W3CDTF">2020-10-11T13:50:12Z</dcterms:created>
  <dcterms:modified xsi:type="dcterms:W3CDTF">2026-10-06T07:33:19Z</dcterms:modified>
</cp:coreProperties>
</file>