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-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A371B7B-6DB9-4E5D-BF51-0EB3802F8E7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07B13AC-7EAB-46D4-80BD-B6C2C9D465FC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FD069B-50F6-482D-925D-E0C690F7F5FE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5C1635A-9358-4BB3-9E41-9535035E2BBE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1FDC86-7DE5-41CF-8829-882622D261B8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F4BF50-573C-4A42-8A43-E481E11CC7E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871EA09-D83D-476F-8BB6-E84089FDAA6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C88ECF-B10E-4B4F-8997-638515FAE991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748800"/>
            <a:ext cx="7770600" cy="497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04A273-D601-45C9-A31F-A72BE38BF3BD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EEF951-8204-4E43-90AF-C29081C71AC6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7FDE66-CF44-4073-A59B-B037D0D3E9A3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D6A58B6-5B8A-4DEA-AFBF-865B37182BA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"/>
          <p:cNvGrpSpPr/>
          <p:nvPr/>
        </p:nvGrpSpPr>
        <p:grpSpPr>
          <a:xfrm>
            <a:off x="0" y="0"/>
            <a:ext cx="8476920" cy="4628880"/>
            <a:chOff x="0" y="0"/>
            <a:chExt cx="8476920" cy="4628880"/>
          </a:xfrm>
        </p:grpSpPr>
        <p:sp>
          <p:nvSpPr>
            <p:cNvPr id="10" name="Freeform 2"/>
            <p:cNvSpPr/>
            <p:nvPr/>
          </p:nvSpPr>
          <p:spPr>
            <a:xfrm>
              <a:off x="0" y="0"/>
              <a:ext cx="6130440" cy="462888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2" name="Freeform 3"/>
            <p:cNvSpPr/>
            <p:nvPr/>
          </p:nvSpPr>
          <p:spPr>
            <a:xfrm>
              <a:off x="1365120" y="0"/>
              <a:ext cx="5385960" cy="38358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3" name="Freeform 4"/>
            <p:cNvSpPr/>
            <p:nvPr/>
          </p:nvSpPr>
          <p:spPr>
            <a:xfrm>
              <a:off x="3471840" y="0"/>
              <a:ext cx="4536720" cy="304164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4" name="Freeform 5"/>
            <p:cNvSpPr/>
            <p:nvPr/>
          </p:nvSpPr>
          <p:spPr>
            <a:xfrm>
              <a:off x="4849920" y="0"/>
              <a:ext cx="3627000" cy="25236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de-DE" sz="4400" b="0" strike="noStrike" spc="-1">
                <a:solidFill>
                  <a:srgbClr val="FFFF00"/>
                </a:solidFill>
                <a:latin typeface="Times New Roman"/>
                <a:ea typeface="Lucida Sans Unicode"/>
              </a:rPr>
              <a:t>Titelmasterformat durch Klicken bearbeiten</a:t>
            </a:r>
            <a:endParaRPr lang="en-GB" sz="4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68580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3124080" y="4686480"/>
            <a:ext cx="289368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ctr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655308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  <a:def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defRPr>
            </a:lvl1pPr>
          </a:lstStyle>
          <a:p>
            <a: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</a:pPr>
            <a:fld id="{14D0A18E-791B-4AF3-8811-2EEC319CF54E}" type="slidenum">
              <a: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‹Nr.›</a:t>
            </a:fld>
            <a:endParaRPr lang="de-DE" sz="1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12720" y="771480"/>
            <a:ext cx="7918200" cy="85680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4000" b="1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OBADJA,</a:t>
            </a:r>
            <a:r>
              <a:rPr sz="4000" dirty="0"/>
              <a:t/>
            </a:r>
            <a:br>
              <a:rPr sz="4000" dirty="0"/>
            </a:br>
            <a:r>
              <a:rPr lang="de-DE" sz="3200" b="1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ein </a:t>
            </a:r>
            <a:r>
              <a:rPr lang="de-DE" sz="3200" b="1" strike="noStrike" spc="-1" dirty="0" smtClean="0">
                <a:solidFill>
                  <a:srgbClr val="FFFF00"/>
                </a:solidFill>
                <a:latin typeface="Benelux"/>
                <a:ea typeface="Lucida Sans Unicode"/>
              </a:rPr>
              <a:t>Mann </a:t>
            </a:r>
            <a:r>
              <a:rPr lang="de-DE" sz="3200" b="1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mit Furcht, aber ohne Tadel</a:t>
            </a:r>
            <a:r>
              <a:rPr sz="3200" dirty="0"/>
              <a:t/>
            </a:r>
            <a:br>
              <a:rPr sz="3200" dirty="0"/>
            </a:br>
            <a:r>
              <a:rPr lang="de-DE" sz="800" b="0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1.</a:t>
            </a:r>
            <a:r>
              <a:rPr lang="de-DE" sz="2000" b="0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 </a:t>
            </a:r>
            <a:r>
              <a:rPr sz="2000" dirty="0"/>
              <a:t/>
            </a:r>
            <a:br>
              <a:rPr sz="2000" dirty="0"/>
            </a:br>
            <a:r>
              <a:rPr lang="de-DE" sz="2000" b="0" strike="noStrike" spc="-1" dirty="0">
                <a:solidFill>
                  <a:srgbClr val="FFFF00"/>
                </a:solidFill>
                <a:latin typeface="Benelux"/>
                <a:ea typeface="Lucida Sans Unicode"/>
              </a:rPr>
              <a:t>1. Kön. 18,1 – 16</a:t>
            </a:r>
            <a:endParaRPr lang="en-GB" sz="20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67640" y="2355840"/>
            <a:ext cx="8208720" cy="131760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0" strike="noStrike" spc="-1">
                <a:solidFill>
                  <a:srgbClr val="FFFF00"/>
                </a:solidFill>
                <a:latin typeface="Benelux"/>
                <a:ea typeface="Lucida Sans Unicode"/>
              </a:rPr>
              <a:t>Ahab – ein Mann zum Fürchten</a:t>
            </a: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0" strike="noStrike" spc="-1">
                <a:solidFill>
                  <a:srgbClr val="FFFF00"/>
                </a:solidFill>
                <a:latin typeface="Benelux"/>
                <a:ea typeface="Lucida Sans Unicode"/>
              </a:rPr>
              <a:t>Obadja – ein Mann der Gott fürchtete</a:t>
            </a: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0" strike="noStrike" spc="-1">
                <a:solidFill>
                  <a:srgbClr val="FFFF00"/>
                </a:solidFill>
                <a:latin typeface="Benelux"/>
                <a:ea typeface="Lucida Sans Unicode"/>
              </a:rPr>
              <a:t>Obadja – mit Frucht und Zittern</a:t>
            </a: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FFFF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0" strike="noStrike" spc="-1">
                <a:solidFill>
                  <a:srgbClr val="FFFF00"/>
                </a:solidFill>
                <a:latin typeface="Benelux"/>
                <a:ea typeface="Lucida Sans Unicode"/>
              </a:rPr>
              <a:t>Beachte Deine Platzanweisung</a:t>
            </a: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1" dur="75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6" dur="75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1" dur="75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6" dur="75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Bildschirmpräsentation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1_Standarddesign</vt:lpstr>
      <vt:lpstr>OBADJA, ein Mann mit Furcht, aber ohne Tadel 1.  1. Kön. 18,1 – 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subject/>
  <dc:creator>tkarker</dc:creator>
  <dc:description/>
  <cp:lastModifiedBy>TK</cp:lastModifiedBy>
  <cp:revision>10</cp:revision>
  <cp:lastPrinted>1601-01-01T00:00:00Z</cp:lastPrinted>
  <dcterms:created xsi:type="dcterms:W3CDTF">2011-02-08T16:30:20Z</dcterms:created>
  <dcterms:modified xsi:type="dcterms:W3CDTF">2023-08-21T09:21:14Z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Bildschirmpräsentation (16:9)</vt:lpwstr>
  </property>
  <property fmtid="{D5CDD505-2E9C-101B-9397-08002B2CF9AE}" pid="4" name="Slides">
    <vt:i4>1</vt:i4>
  </property>
</Properties>
</file>