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4"/>
  </p:notesMasterIdLst>
  <p:sldIdLst>
    <p:sldId id="256" r:id="rId3"/>
  </p:sldIdLst>
  <p:sldSz cx="9144000" cy="5143500" type="screen16x9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Lucida Sans Unicode" charset="0"/>
        <a:cs typeface="Lucida Sans Unicode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Lucida Sans Unicode" charset="0"/>
        <a:cs typeface="Lucida Sans Unicode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Lucida Sans Unicode" charset="0"/>
        <a:cs typeface="Lucida Sans Unicode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Lucida Sans Unicode" charset="0"/>
        <a:cs typeface="Lucida Sans Unicode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Lucida Sans Unicode" charset="0"/>
        <a:cs typeface="Lucida Sans Unicode" charset="0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charset="0"/>
        <a:ea typeface="Lucida Sans Unicode" charset="0"/>
        <a:cs typeface="Lucida Sans Unicode" charset="0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charset="0"/>
        <a:ea typeface="Lucida Sans Unicode" charset="0"/>
        <a:cs typeface="Lucida Sans Unicode" charset="0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charset="0"/>
        <a:ea typeface="Lucida Sans Unicode" charset="0"/>
        <a:cs typeface="Lucida Sans Unicode" charset="0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charset="0"/>
        <a:ea typeface="Lucida Sans Unicode" charset="0"/>
        <a:cs typeface="Lucida Sans Unicode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 showGuides="1">
      <p:cViewPr varScale="1">
        <p:scale>
          <a:sx n="85" d="100"/>
          <a:sy n="85" d="100"/>
        </p:scale>
        <p:origin x="-726" y="-84"/>
      </p:cViewPr>
      <p:guideLst>
        <p:guide orient="horz" pos="162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de-DE" noProof="0" smtClean="0"/>
          </a:p>
        </p:txBody>
      </p:sp>
    </p:spTree>
    <p:extLst>
      <p:ext uri="{BB962C8B-B14F-4D97-AF65-F5344CB8AC3E}">
        <p14:creationId xmlns:p14="http://schemas.microsoft.com/office/powerpoint/2010/main" val="512507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3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C4A797-B976-409E-8B75-66CF8E9A2DA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22348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B1B571-671E-46D2-BCB9-E0BD2278D3DF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16234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1" y="91679"/>
            <a:ext cx="1941513" cy="4479131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91679"/>
            <a:ext cx="5676900" cy="4479131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C32B04-A100-4AA1-B647-897CEAFBEDF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10199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552108-596B-4A8C-AF5D-C909893D841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53215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87369E-3547-426A-95B5-ADC581F50769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221691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D2A54-1138-41D3-BE20-B7BB6B9B146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6809480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1" y="1203723"/>
            <a:ext cx="4037013" cy="339328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6613" y="1203723"/>
            <a:ext cx="4038600" cy="339328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A8B70-C470-4A13-A63C-D199C87E873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671463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8F3445-54BB-40A3-8C93-2662CE152AE9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914734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4800D9-8BE1-419B-A7EE-1F27B404EE9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752431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A9FF6E-331B-430B-9521-2FFC2B5D9E4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2300882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F04F8-F123-44FA-AED5-87EC4010E08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15783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D1CF4B-3A53-406E-AC1A-4B742475B0D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568862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3AED5F-369C-4C32-B186-02003D7F2FC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539817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A2597-510E-48AD-899D-2D2E30A502E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714859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1" y="748904"/>
            <a:ext cx="2055813" cy="38481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748904"/>
            <a:ext cx="6019800" cy="38481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31C719-85AD-4186-8A88-607989BAD19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598374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1" y="748904"/>
            <a:ext cx="7770813" cy="1073944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EAD886-2D24-4109-8179-20C5FC23BC79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00871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8A16F-1EC1-4347-9403-B9695AEB25A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025098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1" y="1231106"/>
            <a:ext cx="3808413" cy="33397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6613" y="1231106"/>
            <a:ext cx="3810000" cy="33397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9F68-D59A-454D-A0F3-0C9F9B7B4B3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70446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C2A3FC-77D9-4650-802D-C8005A3ADC2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896474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B7E31-3153-4C06-ACAF-A2ECCA922E0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00041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07121D-A49C-4C46-AA44-33E33C724CA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696392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B2C91-CD4E-4AC6-A51A-E461D2B3C00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70616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DD0FC9-FED8-4328-AF30-CF7DE15D86B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085273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100000">
              <a:srgbClr val="0066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"/>
          <p:cNvGrpSpPr>
            <a:grpSpLocks/>
          </p:cNvGrpSpPr>
          <p:nvPr/>
        </p:nvGrpSpPr>
        <p:grpSpPr bwMode="auto">
          <a:xfrm>
            <a:off x="0" y="0"/>
            <a:ext cx="8477250" cy="4629150"/>
            <a:chOff x="0" y="0"/>
            <a:chExt cx="5340" cy="3888"/>
          </a:xfrm>
        </p:grpSpPr>
        <p:sp>
          <p:nvSpPr>
            <p:cNvPr id="2" name="Freeform 2"/>
            <p:cNvSpPr>
              <a:spLocks noChangeArrowheads="1"/>
            </p:cNvSpPr>
            <p:nvPr/>
          </p:nvSpPr>
          <p:spPr bwMode="auto">
            <a:xfrm>
              <a:off x="0" y="0"/>
              <a:ext cx="3862" cy="3888"/>
            </a:xfrm>
            <a:custGeom>
              <a:avLst/>
              <a:gdLst/>
              <a:ahLst/>
              <a:cxnLst/>
              <a:rect l="0" t="0" r="0" b="0"/>
              <a:pathLst/>
            </a:custGeom>
            <a:solidFill>
              <a:srgbClr val="0066FF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" name="Freeform 3"/>
            <p:cNvSpPr>
              <a:spLocks noChangeArrowheads="1"/>
            </p:cNvSpPr>
            <p:nvPr/>
          </p:nvSpPr>
          <p:spPr bwMode="auto">
            <a:xfrm>
              <a:off x="860" y="0"/>
              <a:ext cx="3393" cy="3222"/>
            </a:xfrm>
            <a:custGeom>
              <a:avLst/>
              <a:gdLst/>
              <a:ahLst/>
              <a:cxnLst/>
              <a:rect l="0" t="0" r="0" b="0"/>
              <a:pathLst/>
            </a:custGeom>
            <a:solidFill>
              <a:srgbClr val="0066FF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" name="Freeform 4"/>
            <p:cNvSpPr>
              <a:spLocks noChangeArrowheads="1"/>
            </p:cNvSpPr>
            <p:nvPr/>
          </p:nvSpPr>
          <p:spPr bwMode="auto">
            <a:xfrm>
              <a:off x="2187" y="0"/>
              <a:ext cx="2858" cy="2555"/>
            </a:xfrm>
            <a:custGeom>
              <a:avLst/>
              <a:gdLst/>
              <a:ahLst/>
              <a:cxnLst/>
              <a:rect l="0" t="0" r="0" b="0"/>
              <a:pathLst/>
            </a:custGeom>
            <a:solidFill>
              <a:srgbClr val="0066FF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35" name="Freeform 5"/>
            <p:cNvSpPr>
              <a:spLocks noChangeArrowheads="1"/>
            </p:cNvSpPr>
            <p:nvPr/>
          </p:nvSpPr>
          <p:spPr bwMode="auto">
            <a:xfrm>
              <a:off x="3055" y="0"/>
              <a:ext cx="2285" cy="2120"/>
            </a:xfrm>
            <a:custGeom>
              <a:avLst/>
              <a:gdLst/>
              <a:ahLst/>
              <a:cxnLst/>
              <a:rect l="0" t="0" r="0" b="0"/>
              <a:pathLst/>
            </a:custGeom>
            <a:solidFill>
              <a:srgbClr val="0066FF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91679"/>
            <a:ext cx="7770813" cy="1073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 smtClean="0"/>
              <a:t>Klicken Sie, um das Format des Titeltextes zu bearbeiten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/>
          </p:nvPr>
        </p:nvSpPr>
        <p:spPr bwMode="auto">
          <a:xfrm>
            <a:off x="685801" y="4686300"/>
            <a:ext cx="1903413" cy="344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3124201" y="4686300"/>
            <a:ext cx="2894013" cy="344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6553201" y="4686300"/>
            <a:ext cx="1903413" cy="344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fld id="{525D83C9-EC0D-41E1-A2FA-BF15FD0458D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1" y="1231106"/>
            <a:ext cx="7770813" cy="3339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 smtClean="0"/>
              <a:t>Klicken Sie, um die Formate des Gliederungstextes zu bearbeiten</a:t>
            </a:r>
          </a:p>
          <a:p>
            <a:pPr lvl="1"/>
            <a:r>
              <a:rPr lang="en-GB" altLang="de-DE" smtClean="0"/>
              <a:t>Zweite Gliederungsebene</a:t>
            </a:r>
          </a:p>
          <a:p>
            <a:pPr lvl="2"/>
            <a:r>
              <a:rPr lang="en-GB" altLang="de-DE" smtClean="0"/>
              <a:t>Dritte Gliederungsebene</a:t>
            </a:r>
          </a:p>
          <a:p>
            <a:pPr lvl="3"/>
            <a:r>
              <a:rPr lang="en-GB" altLang="de-DE" smtClean="0"/>
              <a:t>Vierte Gliederungsebene</a:t>
            </a:r>
          </a:p>
          <a:p>
            <a:pPr lvl="4"/>
            <a:r>
              <a:rPr lang="en-GB" altLang="de-DE" smtClean="0"/>
              <a:t>Fünfte Gliederungsebene</a:t>
            </a:r>
          </a:p>
          <a:p>
            <a:pPr lvl="4"/>
            <a:r>
              <a:rPr lang="en-GB" altLang="de-DE" smtClean="0"/>
              <a:t>Sechste Gliederungsebene</a:t>
            </a:r>
          </a:p>
          <a:p>
            <a:pPr lvl="4"/>
            <a:r>
              <a:rPr lang="en-GB" altLang="de-DE" smtClean="0"/>
              <a:t>Siebente Gliederungsebene</a:t>
            </a:r>
          </a:p>
          <a:p>
            <a:pPr lvl="4"/>
            <a:r>
              <a:rPr lang="en-GB" altLang="de-DE" smtClean="0"/>
              <a:t>Achte Gliederungsebene</a:t>
            </a:r>
          </a:p>
          <a:p>
            <a:pPr lvl="4"/>
            <a:r>
              <a:rPr lang="en-GB" altLang="de-DE" smtClean="0"/>
              <a:t>Neunte Gliederungsebene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ea typeface="Lucida Sans Unicode" charset="0"/>
          <a:cs typeface="Lucida Sans Unicode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ea typeface="Lucida Sans Unicode" charset="0"/>
          <a:cs typeface="Lucida Sans Unicode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ea typeface="Lucida Sans Unicode" charset="0"/>
          <a:cs typeface="Lucida Sans Unicode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ea typeface="Lucida Sans Unicode" charset="0"/>
          <a:cs typeface="Lucida Sans Unicode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ea typeface="Lucida Sans Unicode" charset="0"/>
          <a:cs typeface="Lucida Sans Unicode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ea typeface="Lucida Sans Unicode" charset="0"/>
          <a:cs typeface="Lucida Sans Unicode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ea typeface="Lucida Sans Unicode" charset="0"/>
          <a:cs typeface="Lucida Sans Unicode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ea typeface="Lucida Sans Unicode" charset="0"/>
          <a:cs typeface="Lucida Sans Unicode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8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100000">
              <a:srgbClr val="0066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"/>
          <p:cNvGrpSpPr>
            <a:grpSpLocks/>
          </p:cNvGrpSpPr>
          <p:nvPr/>
        </p:nvGrpSpPr>
        <p:grpSpPr bwMode="auto">
          <a:xfrm>
            <a:off x="0" y="0"/>
            <a:ext cx="8477250" cy="4629150"/>
            <a:chOff x="0" y="0"/>
            <a:chExt cx="5340" cy="3888"/>
          </a:xfrm>
        </p:grpSpPr>
        <p:sp>
          <p:nvSpPr>
            <p:cNvPr id="2" name="Freeform 2"/>
            <p:cNvSpPr>
              <a:spLocks noChangeArrowheads="1"/>
            </p:cNvSpPr>
            <p:nvPr/>
          </p:nvSpPr>
          <p:spPr bwMode="auto">
            <a:xfrm>
              <a:off x="0" y="0"/>
              <a:ext cx="3862" cy="3888"/>
            </a:xfrm>
            <a:custGeom>
              <a:avLst/>
              <a:gdLst/>
              <a:ahLst/>
              <a:cxnLst/>
              <a:rect l="0" t="0" r="0" b="0"/>
              <a:pathLst/>
            </a:custGeom>
            <a:solidFill>
              <a:srgbClr val="0066FF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" name="Freeform 3"/>
            <p:cNvSpPr>
              <a:spLocks noChangeArrowheads="1"/>
            </p:cNvSpPr>
            <p:nvPr/>
          </p:nvSpPr>
          <p:spPr bwMode="auto">
            <a:xfrm>
              <a:off x="860" y="0"/>
              <a:ext cx="3393" cy="3222"/>
            </a:xfrm>
            <a:custGeom>
              <a:avLst/>
              <a:gdLst/>
              <a:ahLst/>
              <a:cxnLst/>
              <a:rect l="0" t="0" r="0" b="0"/>
              <a:pathLst/>
            </a:custGeom>
            <a:solidFill>
              <a:srgbClr val="0066FF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" name="Freeform 4"/>
            <p:cNvSpPr>
              <a:spLocks noChangeArrowheads="1"/>
            </p:cNvSpPr>
            <p:nvPr/>
          </p:nvSpPr>
          <p:spPr bwMode="auto">
            <a:xfrm>
              <a:off x="2187" y="0"/>
              <a:ext cx="2858" cy="2555"/>
            </a:xfrm>
            <a:custGeom>
              <a:avLst/>
              <a:gdLst/>
              <a:ahLst/>
              <a:cxnLst/>
              <a:rect l="0" t="0" r="0" b="0"/>
              <a:pathLst/>
            </a:custGeom>
            <a:solidFill>
              <a:srgbClr val="0066FF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059" name="Freeform 5"/>
            <p:cNvSpPr>
              <a:spLocks noChangeArrowheads="1"/>
            </p:cNvSpPr>
            <p:nvPr/>
          </p:nvSpPr>
          <p:spPr bwMode="auto">
            <a:xfrm>
              <a:off x="3055" y="0"/>
              <a:ext cx="2285" cy="2120"/>
            </a:xfrm>
            <a:custGeom>
              <a:avLst/>
              <a:gdLst/>
              <a:ahLst/>
              <a:cxnLst/>
              <a:rect l="0" t="0" r="0" b="0"/>
              <a:pathLst/>
            </a:custGeom>
            <a:solidFill>
              <a:srgbClr val="0066FF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748904"/>
            <a:ext cx="7770813" cy="1073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 smtClean="0"/>
              <a:t>Klicken Sie, um das Format des Titeltextes zu bearbeiten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/>
          </p:nvPr>
        </p:nvSpPr>
        <p:spPr bwMode="auto">
          <a:xfrm>
            <a:off x="685801" y="4686300"/>
            <a:ext cx="1903413" cy="341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spcBef>
                <a:spcPts val="875"/>
              </a:spcBef>
              <a:buClrTx/>
              <a:buFontTx/>
              <a:buNone/>
              <a:tabLst>
                <a:tab pos="723900" algn="l"/>
                <a:tab pos="1447800" algn="l"/>
              </a:tabLst>
              <a:defRPr sz="1400">
                <a:solidFill>
                  <a:srgbClr val="FFFFFF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3124201" y="4686300"/>
            <a:ext cx="2894013" cy="341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ts val="875"/>
              </a:spcBef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FFFFFF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6553201" y="4686300"/>
            <a:ext cx="1903413" cy="341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ts val="875"/>
              </a:spcBef>
              <a:buClrTx/>
              <a:buFontTx/>
              <a:buNone/>
              <a:tabLst>
                <a:tab pos="723900" algn="l"/>
                <a:tab pos="1447800" algn="l"/>
              </a:tabLst>
              <a:defRPr sz="1400">
                <a:solidFill>
                  <a:srgbClr val="FFFFFF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fld id="{20B0AD17-891B-4761-ACB4-2CEAF2A39B7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1" y="1203723"/>
            <a:ext cx="8228013" cy="3393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 smtClean="0"/>
              <a:t>Klicken Sie, um die Formate des Gliederungstextes zu bearbeiten</a:t>
            </a:r>
          </a:p>
          <a:p>
            <a:pPr lvl="1"/>
            <a:r>
              <a:rPr lang="en-GB" altLang="de-DE" smtClean="0"/>
              <a:t>Zweite Gliederungsebene</a:t>
            </a:r>
          </a:p>
          <a:p>
            <a:pPr lvl="2"/>
            <a:r>
              <a:rPr lang="en-GB" altLang="de-DE" smtClean="0"/>
              <a:t>Dritte Gliederungsebene</a:t>
            </a:r>
          </a:p>
          <a:p>
            <a:pPr lvl="3"/>
            <a:r>
              <a:rPr lang="en-GB" altLang="de-DE" smtClean="0"/>
              <a:t>Vierte Gliederungsebene</a:t>
            </a:r>
          </a:p>
          <a:p>
            <a:pPr lvl="4"/>
            <a:r>
              <a:rPr lang="en-GB" altLang="de-DE" smtClean="0"/>
              <a:t>Fünfte Gliederungsebene</a:t>
            </a:r>
          </a:p>
          <a:p>
            <a:pPr lvl="4"/>
            <a:r>
              <a:rPr lang="en-GB" altLang="de-DE" smtClean="0"/>
              <a:t>Sechste Gliederungsebene</a:t>
            </a:r>
          </a:p>
          <a:p>
            <a:pPr lvl="4"/>
            <a:r>
              <a:rPr lang="en-GB" altLang="de-DE" smtClean="0"/>
              <a:t>Siebente Gliederungsebene</a:t>
            </a:r>
          </a:p>
          <a:p>
            <a:pPr lvl="4"/>
            <a:r>
              <a:rPr lang="en-GB" altLang="de-DE" smtClean="0"/>
              <a:t>Achte Gliederungsebene</a:t>
            </a:r>
          </a:p>
          <a:p>
            <a:pPr lvl="4"/>
            <a:r>
              <a:rPr lang="en-GB" altLang="de-DE" smtClean="0"/>
              <a:t>Neunte Gliederungsebene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ea typeface="Lucida Sans Unicode" charset="0"/>
          <a:cs typeface="Lucida Sans Unicode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ea typeface="Lucida Sans Unicode" charset="0"/>
          <a:cs typeface="Lucida Sans Unicode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ea typeface="Lucida Sans Unicode" charset="0"/>
          <a:cs typeface="Lucida Sans Unicode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ea typeface="Lucida Sans Unicode" charset="0"/>
          <a:cs typeface="Lucida Sans Unicode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ea typeface="Lucida Sans Unicode" charset="0"/>
          <a:cs typeface="Lucida Sans Unicode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ea typeface="Lucida Sans Unicode" charset="0"/>
          <a:cs typeface="Lucida Sans Unicode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ea typeface="Lucida Sans Unicode" charset="0"/>
          <a:cs typeface="Lucida Sans Unicode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ea typeface="Lucida Sans Unicode" charset="0"/>
          <a:cs typeface="Lucida Sans Unicode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8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000000"/>
            </a:gs>
            <a:gs pos="100000">
              <a:srgbClr val="0066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12775" y="915566"/>
            <a:ext cx="7918450" cy="85725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de-DE" altLang="de-DE" sz="4000" b="1" dirty="0" smtClean="0">
                <a:latin typeface="Benelux" charset="0"/>
              </a:rPr>
              <a:t>„Pass auf,</a:t>
            </a:r>
            <a:br>
              <a:rPr lang="de-DE" altLang="de-DE" sz="4000" b="1" dirty="0" smtClean="0">
                <a:latin typeface="Benelux" charset="0"/>
              </a:rPr>
            </a:br>
            <a:r>
              <a:rPr lang="de-DE" altLang="de-DE" sz="4000" b="1" dirty="0" smtClean="0">
                <a:latin typeface="Benelux" charset="0"/>
              </a:rPr>
              <a:t>der Bumerang kommt zurück!“</a:t>
            </a:r>
            <a:r>
              <a:rPr lang="de-DE" altLang="de-DE" sz="1200" b="1" dirty="0" smtClean="0">
                <a:latin typeface="Benelux" charset="0"/>
              </a:rPr>
              <a:t/>
            </a:r>
            <a:br>
              <a:rPr lang="de-DE" altLang="de-DE" sz="1200" b="1" dirty="0" smtClean="0">
                <a:latin typeface="Benelux" charset="0"/>
              </a:rPr>
            </a:br>
            <a:r>
              <a:rPr lang="de-DE" altLang="de-DE" sz="4000" b="1" dirty="0" smtClean="0">
                <a:latin typeface="Benelux" charset="0"/>
              </a:rPr>
              <a:t/>
            </a:r>
            <a:br>
              <a:rPr lang="de-DE" altLang="de-DE" sz="4000" b="1" dirty="0" smtClean="0">
                <a:latin typeface="Benelux" charset="0"/>
              </a:rPr>
            </a:br>
            <a:r>
              <a:rPr lang="de-DE" altLang="de-DE" sz="2000" dirty="0" smtClean="0">
                <a:latin typeface="Benelux" charset="0"/>
              </a:rPr>
              <a:t>2. Kön. 5,19 – 27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762000" y="2571750"/>
            <a:ext cx="7620000" cy="1318022"/>
          </a:xfrm>
        </p:spPr>
        <p:txBody>
          <a:bodyPr lIns="92160" tIns="46080" rIns="92160" bIns="46080"/>
          <a:lstStyle/>
          <a:p>
            <a:pPr marL="608013" indent="-608013" eaLnBrk="1" hangingPunct="1">
              <a:buClr>
                <a:srgbClr val="FFFF00"/>
              </a:buClr>
              <a:buFont typeface="Times New Roman" charset="0"/>
              <a:buAutoNum type="arabicPeriod"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/>
            </a:pPr>
            <a:r>
              <a:rPr lang="de-DE" altLang="de-DE" dirty="0" smtClean="0">
                <a:solidFill>
                  <a:srgbClr val="FFFF00"/>
                </a:solidFill>
                <a:latin typeface="Benelux" charset="0"/>
              </a:rPr>
              <a:t>Wer war </a:t>
            </a:r>
            <a:r>
              <a:rPr lang="de-DE" altLang="de-DE" dirty="0" err="1" smtClean="0">
                <a:solidFill>
                  <a:srgbClr val="FFFF00"/>
                </a:solidFill>
                <a:latin typeface="Benelux" charset="0"/>
              </a:rPr>
              <a:t>Gehasi</a:t>
            </a:r>
            <a:r>
              <a:rPr lang="de-DE" altLang="de-DE" dirty="0" smtClean="0">
                <a:solidFill>
                  <a:srgbClr val="FFFF00"/>
                </a:solidFill>
                <a:latin typeface="Benelux" charset="0"/>
              </a:rPr>
              <a:t>?</a:t>
            </a:r>
          </a:p>
          <a:p>
            <a:pPr marL="608013" indent="-608013" eaLnBrk="1" hangingPunct="1">
              <a:buClr>
                <a:srgbClr val="FFFF00"/>
              </a:buClr>
              <a:buFont typeface="Times New Roman" charset="0"/>
              <a:buAutoNum type="arabicPeriod"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/>
            </a:pPr>
            <a:r>
              <a:rPr lang="de-DE" altLang="de-DE" dirty="0" smtClean="0">
                <a:solidFill>
                  <a:srgbClr val="FFFF00"/>
                </a:solidFill>
                <a:latin typeface="Benelux" charset="0"/>
              </a:rPr>
              <a:t>Woher </a:t>
            </a:r>
            <a:r>
              <a:rPr lang="de-DE" altLang="de-DE" dirty="0" err="1" smtClean="0">
                <a:solidFill>
                  <a:srgbClr val="FFFF00"/>
                </a:solidFill>
                <a:latin typeface="Benelux" charset="0"/>
              </a:rPr>
              <a:t>Gehasi</a:t>
            </a:r>
            <a:r>
              <a:rPr lang="de-DE" altLang="de-DE" dirty="0" smtClean="0">
                <a:solidFill>
                  <a:srgbClr val="FFFF00"/>
                </a:solidFill>
                <a:latin typeface="Benelux" charset="0"/>
              </a:rPr>
              <a:t>?</a:t>
            </a:r>
          </a:p>
          <a:p>
            <a:pPr marL="608013" indent="-608013" eaLnBrk="1" hangingPunct="1">
              <a:buClr>
                <a:srgbClr val="FFFF00"/>
              </a:buClr>
              <a:buFont typeface="Times New Roman" charset="0"/>
              <a:buAutoNum type="arabicPeriod"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/>
            </a:pPr>
            <a:r>
              <a:rPr lang="de-DE" altLang="de-DE" dirty="0" smtClean="0">
                <a:solidFill>
                  <a:srgbClr val="FFFF00"/>
                </a:solidFill>
                <a:latin typeface="Benelux" charset="0"/>
              </a:rPr>
              <a:t>Wohin </a:t>
            </a:r>
            <a:r>
              <a:rPr lang="de-DE" altLang="de-DE" dirty="0" err="1" smtClean="0">
                <a:solidFill>
                  <a:srgbClr val="FFFF00"/>
                </a:solidFill>
                <a:latin typeface="Benelux" charset="0"/>
              </a:rPr>
              <a:t>Gehasi</a:t>
            </a:r>
            <a:r>
              <a:rPr lang="de-DE" altLang="de-DE" dirty="0" smtClean="0">
                <a:solidFill>
                  <a:srgbClr val="FFFF00"/>
                </a:solidFill>
                <a:latin typeface="Benelux" charset="0"/>
              </a:rPr>
              <a:t>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75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75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75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" grpId="0" autoUpdateAnimBg="0"/>
      <p:bldP spid="4098" grpId="0" build="p" autoUpdateAnimBg="0"/>
    </p:bld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altLang="de-DE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altLang="de-DE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altLang="de-DE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altLang="de-DE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34451</TotalTime>
  <Words>14</Words>
  <Application>Microsoft Office PowerPoint</Application>
  <PresentationFormat>Bildschirmpräsentation (16:9)</PresentationFormat>
  <Paragraphs>4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Times New Roman</vt:lpstr>
      <vt:lpstr>Lucida Sans Unicode</vt:lpstr>
      <vt:lpstr>Arial</vt:lpstr>
      <vt:lpstr>Benelux</vt:lpstr>
      <vt:lpstr>Standarddesign</vt:lpstr>
      <vt:lpstr>1_Standarddesign</vt:lpstr>
      <vt:lpstr>„Pass auf, der Bumerang kommt zurück!“  2. Kön. 5,19 – 27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„Es steht geschrieben!“  Mt. 4,4</dc:title>
  <dc:creator>tkarker</dc:creator>
  <cp:lastModifiedBy>TK</cp:lastModifiedBy>
  <cp:revision>7</cp:revision>
  <cp:lastPrinted>1601-01-01T00:00:00Z</cp:lastPrinted>
  <dcterms:created xsi:type="dcterms:W3CDTF">2011-02-08T16:30:20Z</dcterms:created>
  <dcterms:modified xsi:type="dcterms:W3CDTF">2021-06-26T18:59:35Z</dcterms:modified>
</cp:coreProperties>
</file>