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3" r:id="rId2"/>
    <p:sldId id="312" r:id="rId3"/>
    <p:sldId id="314" r:id="rId4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893"/>
    <a:srgbClr val="E9C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2705" autoAdjust="0"/>
  </p:normalViewPr>
  <p:slideViewPr>
    <p:cSldViewPr>
      <p:cViewPr>
        <p:scale>
          <a:sx n="137" d="100"/>
          <a:sy n="137" d="100"/>
        </p:scale>
        <p:origin x="-108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23.07.2023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23.07.2023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7544" y="267493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chemeClr val="bg1"/>
                </a:solidFill>
                <a:latin typeface="BeneluxHeavy" pitchFamily="2" charset="0"/>
              </a:rPr>
              <a:t>Jetzt kommt der Mann fürs Grobe - Jesus.</a:t>
            </a:r>
            <a:endParaRPr lang="de-DE" sz="3200" b="1" dirty="0">
              <a:solidFill>
                <a:schemeClr val="bg1"/>
              </a:solidFill>
              <a:latin typeface="BeneluxHeavy" pitchFamily="2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783497" y="984548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BeneluxHeavy" pitchFamily="2" charset="0"/>
              </a:rPr>
              <a:t>Micha 2,13</a:t>
            </a:r>
            <a:endParaRPr lang="de-DE" dirty="0">
              <a:solidFill>
                <a:schemeClr val="bg1"/>
              </a:solidFill>
              <a:latin typeface="BeneluxHeav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87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964" y="277763"/>
            <a:ext cx="6488072" cy="4587974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107504" y="3507854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chemeClr val="bg1"/>
                </a:solidFill>
              </a:rPr>
              <a:t>Ewald Keck:</a:t>
            </a:r>
            <a:br>
              <a:rPr lang="de-DE" sz="800" dirty="0" smtClean="0">
                <a:solidFill>
                  <a:schemeClr val="bg1"/>
                </a:solidFill>
              </a:rPr>
            </a:br>
            <a:r>
              <a:rPr lang="de-DE" sz="800" dirty="0" smtClean="0">
                <a:solidFill>
                  <a:schemeClr val="bg1"/>
                </a:solidFill>
              </a:rPr>
              <a:t>Route 66, quer durch die Bibel (AT) 2012 Norderstedt, S. 479</a:t>
            </a:r>
            <a:endParaRPr lang="de-DE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36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7544" y="267493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chemeClr val="bg1"/>
                </a:solidFill>
                <a:latin typeface="BeneluxHeavy" pitchFamily="2" charset="0"/>
              </a:rPr>
              <a:t>Jetzt kommt der Mann fürs Grobe - Jesus.</a:t>
            </a:r>
            <a:endParaRPr lang="de-DE" sz="3200" b="1" dirty="0">
              <a:solidFill>
                <a:schemeClr val="bg1"/>
              </a:solidFill>
              <a:latin typeface="BeneluxHeavy" pitchFamily="2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783497" y="984548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BeneluxHeavy" pitchFamily="2" charset="0"/>
              </a:rPr>
              <a:t>Micha 2,13</a:t>
            </a:r>
            <a:endParaRPr lang="de-DE" dirty="0">
              <a:solidFill>
                <a:schemeClr val="bg1"/>
              </a:solidFill>
              <a:latin typeface="BeneluxHeavy" pitchFamily="2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933091" y="1765160"/>
            <a:ext cx="5254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  <a:latin typeface="Benelux" pitchFamily="2" charset="0"/>
              </a:rPr>
              <a:t>1.  Jesus, der Durchbrecher für sein Volk.</a:t>
            </a:r>
            <a:r>
              <a:rPr lang="de-DE" sz="2000" dirty="0" smtClean="0">
                <a:latin typeface="Benelux" pitchFamily="2" charset="0"/>
              </a:rPr>
              <a:t>.</a:t>
            </a:r>
            <a:endParaRPr lang="de-DE" sz="2000" dirty="0">
              <a:latin typeface="Benelux" pitchFamily="2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979712" y="2337410"/>
            <a:ext cx="6948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  <a:latin typeface="Benelux" pitchFamily="2" charset="0"/>
              </a:rPr>
              <a:t>2.  Jesus, der Durchbrecher der Folgen des Sündenfalls.</a:t>
            </a:r>
            <a:endParaRPr lang="de-DE" sz="2000" b="1" dirty="0">
              <a:solidFill>
                <a:schemeClr val="bg1"/>
              </a:solidFill>
              <a:latin typeface="Benelux" pitchFamily="2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247500" y="2901095"/>
            <a:ext cx="4824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  <a:latin typeface="Benelux" pitchFamily="2" charset="0"/>
              </a:rPr>
              <a:t>3.  Jesus, der Durchbrecher zum Heil.</a:t>
            </a:r>
            <a:r>
              <a:rPr lang="de-DE" sz="2000" b="1" dirty="0" smtClean="0">
                <a:latin typeface="Benelux" pitchFamily="2" charset="0"/>
              </a:rPr>
              <a:t>. </a:t>
            </a:r>
            <a:endParaRPr lang="de-DE" sz="2000" b="1" dirty="0">
              <a:latin typeface="Benelux" pitchFamily="2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83568" y="3507854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  <a:latin typeface="Benelux" pitchFamily="2" charset="0"/>
              </a:rPr>
              <a:t>4. Jesus, der Durchbrecher unserer Not. </a:t>
            </a:r>
            <a:endParaRPr lang="de-DE" sz="2000" b="1" dirty="0">
              <a:solidFill>
                <a:schemeClr val="bg1"/>
              </a:solidFill>
              <a:latin typeface="Benelux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31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Bildschirmpräsentation (16:9)</PresentationFormat>
  <Paragraphs>9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TK</cp:lastModifiedBy>
  <cp:revision>23</cp:revision>
  <dcterms:created xsi:type="dcterms:W3CDTF">2020-10-11T13:50:12Z</dcterms:created>
  <dcterms:modified xsi:type="dcterms:W3CDTF">2023-07-23T16:16:07Z</dcterms:modified>
</cp:coreProperties>
</file>