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69" r:id="rId2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" initials="AS" lastIdx="1" clrIdx="0">
    <p:extLst>
      <p:ext uri="{19B8F6BF-5375-455C-9EA6-DF929625EA0E}">
        <p15:presenceInfo xmlns:p15="http://schemas.microsoft.com/office/powerpoint/2012/main" xmlns="" userId="Ale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F154"/>
    <a:srgbClr val="73033B"/>
    <a:srgbClr val="760000"/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89886" autoAdjust="0"/>
  </p:normalViewPr>
  <p:slideViewPr>
    <p:cSldViewPr>
      <p:cViewPr>
        <p:scale>
          <a:sx n="140" d="100"/>
          <a:sy n="140" d="100"/>
        </p:scale>
        <p:origin x="-72" y="-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14.09.2024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979747" y="699542"/>
            <a:ext cx="7173717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de-DE" altLang="de-DE" sz="3200" b="1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Das Tischtuch ist zerschnitten</a:t>
            </a:r>
            <a:r>
              <a:rPr lang="de-DE" altLang="de-DE" sz="32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!</a:t>
            </a:r>
            <a: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/>
            </a:r>
            <a:br>
              <a:rPr lang="de-DE" altLang="de-DE" sz="3600" b="1" dirty="0">
                <a:solidFill>
                  <a:schemeClr val="bg1"/>
                </a:solidFill>
                <a:latin typeface="Benelux" charset="0"/>
                <a:ea typeface="Microsoft YaHei" charset="-122"/>
              </a:rPr>
            </a:br>
            <a:r>
              <a:rPr lang="de-DE" altLang="de-DE" sz="24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 </a:t>
            </a:r>
            <a:r>
              <a:rPr lang="de-DE" altLang="de-DE" sz="2000" dirty="0">
                <a:solidFill>
                  <a:schemeClr val="bg1"/>
                </a:solidFill>
                <a:latin typeface="Benelux" charset="0"/>
                <a:ea typeface="Microsoft YaHei" charset="-122"/>
              </a:rPr>
              <a:t>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1. Mose </a:t>
            </a:r>
            <a:r>
              <a:rPr lang="de-DE" altLang="de-DE" sz="2000" dirty="0" smtClean="0">
                <a:solidFill>
                  <a:schemeClr val="bg1"/>
                </a:solidFill>
                <a:latin typeface="Benelux" charset="0"/>
                <a:ea typeface="Microsoft YaHei" charset="-122"/>
              </a:rPr>
              <a:t>3,1 – 19</a:t>
            </a:r>
            <a:endParaRPr lang="de-DE" altLang="de-DE" sz="2000" dirty="0">
              <a:solidFill>
                <a:schemeClr val="bg1"/>
              </a:solidFill>
              <a:latin typeface="Benelux" charset="0"/>
              <a:ea typeface="Microsoft YaHei" charset="-122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658393" y="2139702"/>
            <a:ext cx="3816424" cy="145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160" tIns="46080" rIns="92160" bIns="46080"/>
          <a:lstStyle>
            <a:lvl1pPr marL="608013" indent="-608013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1pPr>
            <a:lvl2pPr marL="742950" indent="-28575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2pPr>
            <a:lvl3pPr marL="11430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3pPr>
            <a:lvl4pPr marL="16002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4pPr>
            <a:lvl5pPr marL="2057400" indent="-228600"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>
                <a:solidFill>
                  <a:schemeClr val="tx1"/>
                </a:solidFill>
                <a:latin typeface="Calibri" pitchFamily="32" charset="0"/>
              </a:defRPr>
            </a:lvl9pPr>
          </a:lstStyle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Versucht und gefallen</a:t>
            </a:r>
            <a:endParaRPr lang="de-DE" altLang="de-DE" b="1" dirty="0" smtClean="0">
              <a:solidFill>
                <a:srgbClr val="FFFF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Versteckt und gefunden</a:t>
            </a:r>
            <a:endParaRPr lang="de-DE" altLang="de-DE" b="1" dirty="0" smtClean="0">
              <a:solidFill>
                <a:srgbClr val="FFFF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r>
              <a:rPr lang="de-DE" altLang="de-DE" b="1" dirty="0" smtClean="0">
                <a:solidFill>
                  <a:srgbClr val="FFFF00"/>
                </a:solidFill>
                <a:latin typeface="Benelux" charset="0"/>
                <a:ea typeface="Microsoft YaHei" charset="-122"/>
              </a:rPr>
              <a:t>Gestraft und bewahrt</a:t>
            </a:r>
            <a:endParaRPr lang="de-DE" altLang="de-DE" sz="2000" b="1" dirty="0" smtClean="0">
              <a:solidFill>
                <a:srgbClr val="FFC000"/>
              </a:solidFill>
              <a:latin typeface="Benelux" charset="0"/>
              <a:ea typeface="Microsoft YaHei" charset="-122"/>
            </a:endParaRPr>
          </a:p>
          <a:p>
            <a:pPr>
              <a:lnSpc>
                <a:spcPct val="92000"/>
              </a:lnSpc>
              <a:spcAft>
                <a:spcPts val="1425"/>
              </a:spcAft>
              <a:buClr>
                <a:srgbClr val="FFFF00"/>
              </a:buClr>
              <a:buFont typeface="Times New Roman" pitchFamily="16" charset="0"/>
              <a:buAutoNum type="arabicPeriod"/>
            </a:pPr>
            <a:endParaRPr lang="de-DE" altLang="de-DE" sz="2800" dirty="0">
              <a:solidFill>
                <a:srgbClr val="2FF154"/>
              </a:solidFill>
              <a:latin typeface="Benelux" charset="0"/>
              <a:ea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2031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Bildschirmpräsentation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58</cp:revision>
  <dcterms:created xsi:type="dcterms:W3CDTF">2020-10-11T13:50:12Z</dcterms:created>
  <dcterms:modified xsi:type="dcterms:W3CDTF">2024-09-14T06:14:20Z</dcterms:modified>
</cp:coreProperties>
</file>