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9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S" lastIdx="1" clrIdx="0">
    <p:extLst>
      <p:ext uri="{19B8F6BF-5375-455C-9EA6-DF929625EA0E}">
        <p15:presenceInfo xmlns:p15="http://schemas.microsoft.com/office/powerpoint/2012/main" xmlns="" userId="Ale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F154"/>
    <a:srgbClr val="73033B"/>
    <a:srgbClr val="760000"/>
    <a:srgbClr val="F1D893"/>
    <a:srgbClr val="E9C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89886" autoAdjust="0"/>
  </p:normalViewPr>
  <p:slideViewPr>
    <p:cSldViewPr>
      <p:cViewPr>
        <p:scale>
          <a:sx n="140" d="100"/>
          <a:sy n="140" d="100"/>
        </p:scale>
        <p:origin x="-72" y="-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7002-1C84-43B0-A4DD-BD8A78D4EE4E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A2C08-4B2D-43D8-B10F-CF04D513C2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7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0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8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7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0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1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7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706-D32B-4A69-9F98-9FC67BBCB9AB}" type="datetimeFigureOut">
              <a:rPr lang="de-DE" smtClean="0"/>
              <a:t>14.09.2024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79747" y="699542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Tischtuch ist zerschnitten</a:t>
            </a:r>
            <a:r>
              <a:rPr lang="de-DE" altLang="de-DE" sz="32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1. Mose 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3,1 – 19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658393" y="2139702"/>
            <a:ext cx="3816424" cy="145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Versucht und gefallen</a:t>
            </a:r>
            <a:endParaRPr lang="de-DE" altLang="de-DE" b="1" dirty="0" smtClean="0">
              <a:solidFill>
                <a:srgbClr val="FFFF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Versteckt und gefunden</a:t>
            </a:r>
            <a:endParaRPr lang="de-DE" altLang="de-DE" b="1" dirty="0" smtClean="0">
              <a:solidFill>
                <a:srgbClr val="FFFF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Gestraft und bewahrt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endParaRPr lang="de-DE" altLang="de-DE" sz="2800" dirty="0">
              <a:solidFill>
                <a:srgbClr val="2FF154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03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creator>Alexandra Sakulowski</dc:creator>
  <cp:lastModifiedBy>TK</cp:lastModifiedBy>
  <cp:revision>58</cp:revision>
  <dcterms:created xsi:type="dcterms:W3CDTF">2020-10-11T13:50:12Z</dcterms:created>
  <dcterms:modified xsi:type="dcterms:W3CDTF">2024-09-14T06:14:20Z</dcterms:modified>
</cp:coreProperties>
</file>