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9" r:id="rId2"/>
    <p:sldId id="370" r:id="rId3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S" lastIdx="1" clrIdx="0">
    <p:extLst>
      <p:ext uri="{19B8F6BF-5375-455C-9EA6-DF929625EA0E}">
        <p15:presenceInfo xmlns:p15="http://schemas.microsoft.com/office/powerpoint/2012/main" xmlns="" userId="Ale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F154"/>
    <a:srgbClr val="73033B"/>
    <a:srgbClr val="760000"/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89886" autoAdjust="0"/>
  </p:normalViewPr>
  <p:slideViewPr>
    <p:cSldViewPr>
      <p:cViewPr>
        <p:scale>
          <a:sx n="140" d="100"/>
          <a:sy n="140" d="100"/>
        </p:scale>
        <p:origin x="-132" y="-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18.09.2022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18.09.2022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18.09.2022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18.09.2022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18.09.2022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18.09.2022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18.09.2022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18.09.2022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18.09.2022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18.09.2022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18.09.2022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18.09.2022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18.09.2022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Blinde bringen keine Frucht,</a:t>
            </a:r>
            <a:b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3200" b="1" dirty="0" err="1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verführn</a:t>
            </a: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die Schöne nur zur Flucht.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1. Mose 16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51520" y="2121700"/>
            <a:ext cx="8640959" cy="189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Abraham ist ja nicht dumm, warum bist du nur so stumm?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Sara fällt jetzt noch was ein, doch es geht nicht gut zu drein!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Hagar will vor Hochmut platzen, doch da gibt’s was auf die Tatzen!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Hagar, sprich: Wo kommst du her? Geh zurück, auch wenn es schwer!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0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031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14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Blinde bringen keine Frucht,</a:t>
            </a:r>
            <a:br>
              <a:rPr lang="de-DE" altLang="de-DE" sz="14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b="1" dirty="0" err="1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verführn</a:t>
            </a:r>
            <a:r>
              <a:rPr lang="de-DE" altLang="de-DE" sz="14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die Schöne nur zur Flucht.</a:t>
            </a:r>
            <a:r>
              <a:rPr lang="de-DE" altLang="de-DE" sz="14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14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1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 </a:t>
            </a:r>
            <a:r>
              <a:rPr lang="de-DE" altLang="de-DE" sz="14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1. Mose 16</a:t>
            </a:r>
            <a:endParaRPr lang="de-DE" altLang="de-DE" sz="14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036" y="1189097"/>
            <a:ext cx="3947120" cy="3355052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23528" y="4155926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chemeClr val="bg1"/>
                </a:solidFill>
              </a:rPr>
              <a:t>Bild: J. Schnorr v. Carolsfeld:</a:t>
            </a:r>
            <a:br>
              <a:rPr lang="de-DE" sz="800" dirty="0" smtClean="0">
                <a:solidFill>
                  <a:schemeClr val="bg1"/>
                </a:solidFill>
              </a:rPr>
            </a:br>
            <a:r>
              <a:rPr lang="de-DE" sz="800" dirty="0" smtClean="0">
                <a:solidFill>
                  <a:schemeClr val="bg1"/>
                </a:solidFill>
              </a:rPr>
              <a:t>Die Bibel in Bildern.</a:t>
            </a:r>
            <a:br>
              <a:rPr lang="de-DE" sz="800" dirty="0" smtClean="0">
                <a:solidFill>
                  <a:schemeClr val="bg1"/>
                </a:solidFill>
              </a:rPr>
            </a:br>
            <a:r>
              <a:rPr lang="de-DE" sz="800" dirty="0" err="1" smtClean="0">
                <a:solidFill>
                  <a:schemeClr val="bg1"/>
                </a:solidFill>
              </a:rPr>
              <a:t>Hänssler</a:t>
            </a:r>
            <a:r>
              <a:rPr lang="de-DE" sz="800" dirty="0" smtClean="0">
                <a:solidFill>
                  <a:schemeClr val="bg1"/>
                </a:solidFill>
              </a:rPr>
              <a:t>-Verlag 1997, 3.Aufl. S. 37</a:t>
            </a:r>
            <a:endParaRPr lang="de-DE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1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Bildschirmpräsentation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59</cp:revision>
  <dcterms:created xsi:type="dcterms:W3CDTF">2020-10-11T13:50:12Z</dcterms:created>
  <dcterms:modified xsi:type="dcterms:W3CDTF">2022-09-18T16:08:44Z</dcterms:modified>
</cp:coreProperties>
</file>