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9" r:id="rId2"/>
    <p:sldId id="370" r:id="rId3"/>
    <p:sldId id="372" r:id="rId4"/>
    <p:sldId id="371" r:id="rId5"/>
    <p:sldId id="374" r:id="rId6"/>
    <p:sldId id="373" r:id="rId7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E5F9"/>
    <a:srgbClr val="EDBC33"/>
    <a:srgbClr val="F1D893"/>
    <a:srgbClr val="2FF154"/>
    <a:srgbClr val="73033B"/>
    <a:srgbClr val="760000"/>
    <a:srgbClr val="E9C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89886" autoAdjust="0"/>
  </p:normalViewPr>
  <p:slideViewPr>
    <p:cSldViewPr>
      <p:cViewPr>
        <p:scale>
          <a:sx n="120" d="100"/>
          <a:sy n="120" d="100"/>
        </p:scale>
        <p:origin x="-672" y="-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7002-1C84-43B0-A4DD-BD8A78D4EE4E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A2C08-4B2D-43D8-B10F-CF04D513C2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7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0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8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7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04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15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7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8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58706-D32B-4A69-9F98-9FC67BBCB9AB}" type="datetimeFigureOut">
              <a:rPr lang="de-DE" smtClean="0"/>
              <a:t>15.12.2024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1858-523C-41B8-B702-1CFEF2FDDF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0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85142" y="555526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Die Hundepredigt!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87624" y="2139702"/>
            <a:ext cx="6840760" cy="145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Mein Knecht Kaleb ist treu, das rühme ich ohne Scheu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Du kannst es wirklich sehen, wo Kaleb will hingehen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An Gottes Segen ist Kaleb alles gelegen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endParaRPr lang="de-DE" altLang="de-DE" sz="2800" dirty="0">
              <a:solidFill>
                <a:srgbClr val="2FF154"/>
              </a:solidFill>
              <a:latin typeface="Benelux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03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85142" y="555526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Die Hundepredigt!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87624" y="1707654"/>
            <a:ext cx="712879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Mein Knecht Kaleb ist treu, das rühme ich ohne Scheu</a:t>
            </a: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b="1" i="1" dirty="0" smtClean="0">
                <a:solidFill>
                  <a:srgbClr val="FF0000"/>
                </a:solidFill>
              </a:rPr>
              <a:t>1.1	Woher </a:t>
            </a:r>
            <a:r>
              <a:rPr lang="de-DE" b="1" i="1" dirty="0">
                <a:solidFill>
                  <a:srgbClr val="FF0000"/>
                </a:solidFill>
              </a:rPr>
              <a:t>kommt denn diese Treu, die macht sein Herz ganz neu</a:t>
            </a:r>
            <a:r>
              <a:rPr lang="de-DE" b="1" i="1" dirty="0" smtClean="0">
                <a:solidFill>
                  <a:srgbClr val="FF0000"/>
                </a:solidFill>
              </a:rPr>
              <a:t>?</a:t>
            </a:r>
            <a:endParaRPr lang="de-DE" altLang="de-DE" b="1" dirty="0" smtClean="0">
              <a:solidFill>
                <a:srgbClr val="FF0000"/>
              </a:solidFill>
              <a:latin typeface="Benelux" charset="0"/>
              <a:ea typeface="Microsoft YaHei" charset="-122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1.1.1   Ein Knecht ist erkauft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1.1.2	Ein Knecht ist Eigentum Jesu</a:t>
            </a:r>
            <a:r>
              <a:rPr lang="de-DE" altLang="de-DE" sz="2800" dirty="0">
                <a:solidFill>
                  <a:srgbClr val="F1D893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2800" dirty="0">
                <a:solidFill>
                  <a:srgbClr val="F1D893"/>
                </a:solidFill>
                <a:latin typeface="Benelux" charset="0"/>
                <a:ea typeface="Microsoft YaHei" charset="-122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1.1.3	Ein Knecht hat nur einen Herren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1.1.4	Ein Knecht ist Gehorsam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1.1.5	Ein Knecht tut nichts aus eigener Ehre</a:t>
            </a:r>
          </a:p>
        </p:txBody>
      </p:sp>
    </p:spTree>
    <p:extLst>
      <p:ext uri="{BB962C8B-B14F-4D97-AF65-F5344CB8AC3E}">
        <p14:creationId xmlns:p14="http://schemas.microsoft.com/office/powerpoint/2010/main" val="228066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85142" y="555526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Die Hundepredigt!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87624" y="1707654"/>
            <a:ext cx="712879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Mein Knecht Kaleb ist treu, das rühme ich ohne Scheu</a:t>
            </a: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b="1" i="1" dirty="0" smtClean="0">
                <a:solidFill>
                  <a:srgbClr val="FF0000"/>
                </a:solidFill>
              </a:rPr>
              <a:t>1.1	Woher </a:t>
            </a:r>
            <a:r>
              <a:rPr lang="de-DE" b="1" i="1" dirty="0">
                <a:solidFill>
                  <a:srgbClr val="FF0000"/>
                </a:solidFill>
              </a:rPr>
              <a:t>kommt denn diese Treu, die macht sein Herz ganz neu</a:t>
            </a:r>
            <a:r>
              <a:rPr lang="de-DE" b="1" i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i="1" dirty="0" smtClean="0">
                <a:solidFill>
                  <a:srgbClr val="FF0000"/>
                </a:solidFill>
                <a:latin typeface="Benelux" charset="0"/>
                <a:ea typeface="Microsoft YaHei" charset="-122"/>
              </a:rPr>
              <a:t>1.2	Ein anderer Geist ist kommen und hat sein Herz genommen</a:t>
            </a:r>
            <a:endParaRPr lang="de-DE" altLang="de-DE" b="1" dirty="0" smtClean="0">
              <a:solidFill>
                <a:srgbClr val="FF0000"/>
              </a:solidFill>
              <a:latin typeface="Benelux" charset="0"/>
              <a:ea typeface="Microsoft YaHei" charset="-122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1.2.1	Es ist ein Geist der Entschiedenheit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1.2.2	Es ist ein Geist des Gehorsams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1.2.3	Es  ist ein Geist des Glaubens</a:t>
            </a:r>
            <a:b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F1D893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1.2.4	Es ist ein Geist der Überwindung   </a:t>
            </a:r>
          </a:p>
        </p:txBody>
      </p:sp>
    </p:spTree>
    <p:extLst>
      <p:ext uri="{BB962C8B-B14F-4D97-AF65-F5344CB8AC3E}">
        <p14:creationId xmlns:p14="http://schemas.microsoft.com/office/powerpoint/2010/main" val="268503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85142" y="555526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Die Hundepredigt!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87624" y="1707654"/>
            <a:ext cx="712879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Mein Knecht Kaleb ist treu, das rühme ich ohne Scheu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Du kannst es wirklich sehen, wo Kaleb will hingehen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2.1	Er folgt dem Herrn ganz, ohne Abstriche</a:t>
            </a:r>
            <a:b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2.2	Er folgt dem Herrn aufrichtig, ohne sich zu verstellen</a:t>
            </a:r>
            <a:b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2.3	Er folgt dem Herrn ganz, das heißt fröhlich</a:t>
            </a:r>
            <a:b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2.4	Er folgt dem Herrn unaufhörlich</a:t>
            </a:r>
            <a:b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endParaRPr lang="de-DE" altLang="de-DE" b="1" i="1" dirty="0" smtClean="0">
              <a:solidFill>
                <a:srgbClr val="2FF154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endParaRPr lang="de-DE" altLang="de-DE" b="1" i="1" dirty="0">
              <a:solidFill>
                <a:srgbClr val="2FF154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2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985142" y="555526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Die Hundepredigt!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187624" y="1707654"/>
            <a:ext cx="712879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160" tIns="46080" rIns="92160" bIns="46080"/>
          <a:lstStyle>
            <a:lvl1pPr marL="608013" indent="-608013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608013" algn="l"/>
                <a:tab pos="1522413" algn="l"/>
                <a:tab pos="2436813" algn="l"/>
                <a:tab pos="3351213" algn="l"/>
                <a:tab pos="4265613" algn="l"/>
                <a:tab pos="5180013" algn="l"/>
                <a:tab pos="6094413" algn="l"/>
                <a:tab pos="7008813" algn="l"/>
                <a:tab pos="7923213" algn="l"/>
                <a:tab pos="8837613" algn="l"/>
                <a:tab pos="9752013" algn="l"/>
                <a:tab pos="10666413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Mein Knecht Kaleb ist treu, das rühme ich ohne Scheu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Du kannst es wirklich sehen, wo Kaleb will hingehen</a:t>
            </a:r>
          </a:p>
          <a:p>
            <a:pPr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de-DE" altLang="de-DE" sz="2000" b="1" dirty="0" smtClean="0">
                <a:solidFill>
                  <a:srgbClr val="FFFF00"/>
                </a:solidFill>
                <a:latin typeface="Benelux" charset="0"/>
                <a:ea typeface="Microsoft YaHei" charset="-122"/>
              </a:rPr>
              <a:t>An Gottes Segen ist Kaleb alles gelegen</a:t>
            </a:r>
            <a:endParaRPr lang="de-DE" altLang="de-DE" sz="2000" b="1" dirty="0" smtClean="0">
              <a:solidFill>
                <a:srgbClr val="FFC000"/>
              </a:solidFill>
              <a:latin typeface="Benelux" charset="0"/>
              <a:ea typeface="Microsoft YaHei" charset="-122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r>
              <a:rPr lang="de-DE" altLang="de-DE" b="1" i="1" dirty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3</a:t>
            </a:r>
            <a:r>
              <a:rPr lang="de-DE" altLang="de-DE" b="1" i="1" dirty="0" smtClean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.1	Gott bewahrt sein Leben in der Stunde des Gerichts</a:t>
            </a:r>
            <a:br>
              <a:rPr lang="de-DE" altLang="de-DE" b="1" i="1" dirty="0" smtClean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3.2	Gott erfüllt seinen Wunsch</a:t>
            </a:r>
            <a:br>
              <a:rPr lang="de-DE" altLang="de-DE" b="1" i="1" dirty="0" smtClean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r>
              <a:rPr lang="de-DE" altLang="de-DE" b="1" i="1" dirty="0" smtClean="0">
                <a:solidFill>
                  <a:srgbClr val="27E5F9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>3.3	Gott segnet seine Nachkommen</a:t>
            </a:r>
            <a: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  <a:t/>
            </a:r>
            <a:br>
              <a:rPr lang="de-DE" altLang="de-DE" b="1" i="1" dirty="0" smtClean="0">
                <a:solidFill>
                  <a:srgbClr val="2FF154"/>
                </a:solidFill>
                <a:latin typeface="Calibri" panose="020F0502020204030204" pitchFamily="34" charset="0"/>
                <a:ea typeface="Microsoft YaHei" charset="-122"/>
                <a:cs typeface="Calibri" panose="020F0502020204030204" pitchFamily="34" charset="0"/>
              </a:rPr>
            </a:br>
            <a:endParaRPr lang="de-DE" altLang="de-DE" b="1" i="1" dirty="0" smtClean="0">
              <a:solidFill>
                <a:srgbClr val="2FF154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  <a:p>
            <a:pPr marL="0" indent="0">
              <a:lnSpc>
                <a:spcPct val="92000"/>
              </a:lnSpc>
              <a:spcAft>
                <a:spcPts val="1425"/>
              </a:spcAft>
              <a:buClr>
                <a:srgbClr val="FFFF00"/>
              </a:buClr>
            </a:pPr>
            <a:endParaRPr lang="de-DE" altLang="de-DE" b="1" i="1" dirty="0">
              <a:solidFill>
                <a:srgbClr val="2FF154"/>
              </a:solidFill>
              <a:latin typeface="Calibri" panose="020F0502020204030204" pitchFamily="34" charset="0"/>
              <a:ea typeface="Microsoft YaHei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7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139702"/>
            <a:ext cx="3778126" cy="2126322"/>
          </a:xfrm>
          <a:prstGeom prst="rect">
            <a:avLst/>
          </a:prstGeom>
        </p:spPr>
      </p:pic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985142" y="551494"/>
            <a:ext cx="717371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Kaleb:</a:t>
            </a:r>
          </a:p>
          <a:p>
            <a:pPr algn="ctr">
              <a:lnSpc>
                <a:spcPct val="93000"/>
              </a:lnSpc>
            </a:pP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Ein treuer </a:t>
            </a:r>
            <a:r>
              <a:rPr lang="de-DE" altLang="de-DE" sz="32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H</a:t>
            </a:r>
            <a:r>
              <a:rPr lang="de-DE" altLang="de-DE" sz="3200" b="1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und mit gutem Herzen</a:t>
            </a:r>
            <a: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/>
            </a:r>
            <a:br>
              <a:rPr lang="de-DE" altLang="de-DE" sz="3600" b="1" dirty="0">
                <a:solidFill>
                  <a:schemeClr val="bg1"/>
                </a:solidFill>
                <a:latin typeface="Benelux" charset="0"/>
                <a:ea typeface="Microsoft YaHei" charset="-122"/>
              </a:rPr>
            </a:br>
            <a:r>
              <a:rPr lang="de-DE" altLang="de-DE" sz="24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 </a:t>
            </a:r>
            <a:r>
              <a:rPr lang="de-DE" altLang="de-DE" sz="2000" dirty="0">
                <a:solidFill>
                  <a:schemeClr val="bg1"/>
                </a:solidFill>
                <a:latin typeface="Benelux" charset="0"/>
                <a:ea typeface="Microsoft YaHei" charset="-122"/>
              </a:rPr>
              <a:t> 4</a:t>
            </a:r>
            <a:r>
              <a:rPr lang="de-DE" altLang="de-DE" sz="2000" dirty="0" smtClean="0">
                <a:solidFill>
                  <a:schemeClr val="bg1"/>
                </a:solidFill>
                <a:latin typeface="Benelux" charset="0"/>
                <a:ea typeface="Microsoft YaHei" charset="-122"/>
              </a:rPr>
              <a:t>. Mose 14,24</a:t>
            </a:r>
            <a:endParaRPr lang="de-DE" altLang="de-DE" sz="2000" dirty="0">
              <a:solidFill>
                <a:schemeClr val="bg1"/>
              </a:solidFill>
              <a:latin typeface="Benelux" charset="0"/>
              <a:ea typeface="Microsoft YaHei" charset="-12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6791" y="371363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https://www.focus.de/wissen/natur/hunde/in-griechenland-hund-wartet-seit-ueber-einem-jahr-auf-verstorbenes-herrchen_id_10936664.html</a:t>
            </a:r>
          </a:p>
        </p:txBody>
      </p:sp>
    </p:spTree>
    <p:extLst>
      <p:ext uri="{BB962C8B-B14F-4D97-AF65-F5344CB8AC3E}">
        <p14:creationId xmlns:p14="http://schemas.microsoft.com/office/powerpoint/2010/main" val="201428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Bildschirmpräsentation (16:9)</PresentationFormat>
  <Paragraphs>25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Gottesdienst</dc:title>
  <dc:creator>Alexandra Sakulowski</dc:creator>
  <cp:lastModifiedBy>Thomas Karker</cp:lastModifiedBy>
  <cp:revision>62</cp:revision>
  <dcterms:created xsi:type="dcterms:W3CDTF">2020-10-11T13:50:12Z</dcterms:created>
  <dcterms:modified xsi:type="dcterms:W3CDTF">2024-12-15T08:23:55Z</dcterms:modified>
</cp:coreProperties>
</file>