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334" r:id="rId3"/>
    <p:sldId id="335" r:id="rId4"/>
    <p:sldId id="336" r:id="rId5"/>
    <p:sldId id="337" r:id="rId6"/>
    <p:sldId id="338" r:id="rId7"/>
    <p:sldId id="325" r:id="rId8"/>
    <p:sldId id="339" r:id="rId9"/>
    <p:sldId id="340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  <a:srgbClr val="00FF00"/>
    <a:srgbClr val="F1D893"/>
    <a:srgbClr val="E9C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59" autoAdjust="0"/>
    <p:restoredTop sz="92740" autoAdjust="0"/>
  </p:normalViewPr>
  <p:slideViewPr>
    <p:cSldViewPr snapToGrid="0">
      <p:cViewPr varScale="1">
        <p:scale>
          <a:sx n="113" d="100"/>
          <a:sy n="113" d="100"/>
        </p:scale>
        <p:origin x="-120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7002-1C84-43B0-A4DD-BD8A78D4EE4E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C08-4B2D-43D8-B10F-CF04D513C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7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9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0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3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5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9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8706-D32B-4A69-9F98-9FC67BBCB9A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1440000"/>
            <a:ext cx="2162257" cy="342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26229" y="4090369"/>
            <a:ext cx="270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Benelux" panose="00000400000000000000" pitchFamily="2" charset="0"/>
              </a:rPr>
              <a:t>Lutherbibel 1545</a:t>
            </a:r>
          </a:p>
          <a:p>
            <a:r>
              <a:rPr lang="de-DE" sz="1000" dirty="0">
                <a:solidFill>
                  <a:schemeClr val="bg1"/>
                </a:solidFill>
                <a:latin typeface="Benelux" panose="00000400000000000000" pitchFamily="2" charset="0"/>
              </a:rPr>
              <a:t>S</a:t>
            </a:r>
            <a:r>
              <a:rPr lang="de-DE" sz="1000" dirty="0" smtClean="0">
                <a:solidFill>
                  <a:schemeClr val="bg1"/>
                </a:solidFill>
                <a:latin typeface="Benelux" panose="00000400000000000000" pitchFamily="2" charset="0"/>
              </a:rPr>
              <a:t>taatsbibliothek-berlin.de/digitale Sammlung</a:t>
            </a:r>
            <a:endParaRPr lang="de-DE" sz="1000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0000"/>
            <a:ext cx="2163572" cy="342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26229" y="4090369"/>
            <a:ext cx="270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Benelux" panose="00000400000000000000" pitchFamily="2" charset="0"/>
              </a:rPr>
              <a:t>Lutherbibel 1545 (Ps. 62)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Benelux" panose="00000400000000000000" pitchFamily="2" charset="0"/>
              </a:rPr>
              <a:t>Staatsbibliothek-berlin.de/digitale Sammlung</a:t>
            </a:r>
            <a:endParaRPr lang="de-DE" sz="1000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8629" y="1846347"/>
            <a:ext cx="209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Lutherbibel 1545 (Ps. 62)</a:t>
            </a:r>
          </a:p>
        </p:txBody>
      </p:sp>
    </p:spTree>
    <p:extLst>
      <p:ext uri="{BB962C8B-B14F-4D97-AF65-F5344CB8AC3E}">
        <p14:creationId xmlns:p14="http://schemas.microsoft.com/office/powerpoint/2010/main" val="4345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0" y="1207314"/>
            <a:ext cx="4539308" cy="35259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88914" y="1836861"/>
            <a:ext cx="143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Ps. 62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Schlachter 2000</a:t>
            </a:r>
          </a:p>
        </p:txBody>
      </p:sp>
    </p:spTree>
    <p:extLst>
      <p:ext uri="{BB962C8B-B14F-4D97-AF65-F5344CB8AC3E}">
        <p14:creationId xmlns:p14="http://schemas.microsoft.com/office/powerpoint/2010/main" val="31080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0" y="1207314"/>
            <a:ext cx="4539308" cy="35259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88914" y="1836861"/>
            <a:ext cx="143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Ps. 62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Schlachter 2000</a:t>
            </a:r>
          </a:p>
        </p:txBody>
      </p:sp>
      <p:sp>
        <p:nvSpPr>
          <p:cNvPr id="5" name="Ellipse 4"/>
          <p:cNvSpPr/>
          <p:nvPr/>
        </p:nvSpPr>
        <p:spPr>
          <a:xfrm>
            <a:off x="3008446" y="1333209"/>
            <a:ext cx="251285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008446" y="1555410"/>
            <a:ext cx="251285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72675" y="2130207"/>
            <a:ext cx="251285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035203" y="2437026"/>
            <a:ext cx="251285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035202" y="2627591"/>
            <a:ext cx="251285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084065" y="3398171"/>
            <a:ext cx="251285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6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0" y="1207314"/>
            <a:ext cx="4539308" cy="35259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88914" y="1836861"/>
            <a:ext cx="143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Ps. 62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Schlachter 2000</a:t>
            </a:r>
          </a:p>
        </p:txBody>
      </p:sp>
      <p:sp>
        <p:nvSpPr>
          <p:cNvPr id="6" name="Ellipse 5"/>
          <p:cNvSpPr/>
          <p:nvPr/>
        </p:nvSpPr>
        <p:spPr>
          <a:xfrm>
            <a:off x="6404294" y="4118290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362108" y="1344843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362107" y="2437026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145141" y="2788571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866145" y="2910723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537191" y="3990321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508106" y="4334674"/>
            <a:ext cx="433931" cy="24430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244327" y="3065450"/>
            <a:ext cx="433931" cy="24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493379" y="4319549"/>
            <a:ext cx="314107" cy="24430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0" y="1207314"/>
            <a:ext cx="4539308" cy="35259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88914" y="1836861"/>
            <a:ext cx="143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Ps. 62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Schlachter 2000</a:t>
            </a:r>
          </a:p>
        </p:txBody>
      </p:sp>
      <p:sp>
        <p:nvSpPr>
          <p:cNvPr id="6" name="Ellipse 5"/>
          <p:cNvSpPr/>
          <p:nvPr/>
        </p:nvSpPr>
        <p:spPr>
          <a:xfrm>
            <a:off x="4763401" y="2816054"/>
            <a:ext cx="433931" cy="244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572000" y="1499802"/>
            <a:ext cx="433931" cy="24430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498127" y="2606882"/>
            <a:ext cx="433931" cy="24430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922045" y="2756229"/>
            <a:ext cx="433931" cy="24430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614951" y="1549743"/>
            <a:ext cx="433931" cy="24430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495125" y="2603829"/>
            <a:ext cx="433931" cy="24430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758533" y="2756228"/>
            <a:ext cx="433931" cy="24430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480491" y="3244839"/>
            <a:ext cx="433931" cy="24430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765211" y="1499802"/>
            <a:ext cx="433931" cy="24430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5079" y="2571750"/>
            <a:ext cx="433931" cy="24430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278159" y="2816055"/>
            <a:ext cx="433931" cy="24430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2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47244" y="2067694"/>
            <a:ext cx="4449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Kraft des Glaubens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Geduld des Glaubens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Erwartung des Glaubens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Abhängigkeit des Glaubens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</a:t>
            </a:r>
          </a:p>
          <a:p>
            <a:r>
              <a:rPr lang="de-DE" sz="1600" b="1" dirty="0" smtClean="0">
                <a:latin typeface="Benelux" panose="00000400000000000000" pitchFamily="2" charset="0"/>
              </a:rPr>
              <a:t>Psalm 62 </a:t>
            </a:r>
            <a:endParaRPr lang="de-DE" sz="16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835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</a:t>
            </a:r>
          </a:p>
          <a:p>
            <a:r>
              <a:rPr lang="de-DE" sz="1600" b="1" dirty="0" smtClean="0">
                <a:latin typeface="Benelux" panose="00000400000000000000" pitchFamily="2" charset="0"/>
              </a:rPr>
              <a:t>Psalm 62 </a:t>
            </a:r>
            <a:endParaRPr lang="de-DE" sz="16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2347244" y="2067694"/>
            <a:ext cx="4449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Kraft des Glaubens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Geduld des Glaubens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Erwartung des Glaubens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Die Abhängigkeit des Glaubens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Das „Nur“ des triumphierenden Glaubens 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1440000"/>
            <a:ext cx="2162257" cy="342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26229" y="4090369"/>
            <a:ext cx="270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Benelux" panose="00000400000000000000" pitchFamily="2" charset="0"/>
              </a:rPr>
              <a:t>Lutherbibel 1545</a:t>
            </a:r>
          </a:p>
          <a:p>
            <a:r>
              <a:rPr lang="de-DE" sz="1000" dirty="0">
                <a:solidFill>
                  <a:schemeClr val="bg1"/>
                </a:solidFill>
                <a:latin typeface="Benelux" panose="00000400000000000000" pitchFamily="2" charset="0"/>
              </a:rPr>
              <a:t>S</a:t>
            </a:r>
            <a:r>
              <a:rPr lang="de-DE" sz="1000" dirty="0" smtClean="0">
                <a:solidFill>
                  <a:schemeClr val="bg1"/>
                </a:solidFill>
                <a:latin typeface="Benelux" panose="00000400000000000000" pitchFamily="2" charset="0"/>
              </a:rPr>
              <a:t>taatsbibliothek-berlin.de/digitale Sammlung</a:t>
            </a:r>
            <a:endParaRPr lang="de-DE" sz="1000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(16:9)</PresentationFormat>
  <Paragraphs>34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Gottesdienst</dc:title>
  <dc:creator>Thomas Karker</dc:creator>
  <cp:lastModifiedBy>Thomas Karker</cp:lastModifiedBy>
  <cp:revision>125</cp:revision>
  <dcterms:created xsi:type="dcterms:W3CDTF">2020-10-11T13:50:12Z</dcterms:created>
  <dcterms:modified xsi:type="dcterms:W3CDTF">2026-02-22T06:41:04Z</dcterms:modified>
</cp:coreProperties>
</file>