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4" r:id="rId2"/>
    <p:sldId id="319" r:id="rId3"/>
    <p:sldId id="317" r:id="rId4"/>
    <p:sldId id="322" r:id="rId5"/>
    <p:sldId id="321" r:id="rId6"/>
    <p:sldId id="323" r:id="rId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0FFFF"/>
    <a:srgbClr val="00FF00"/>
    <a:srgbClr val="F1D893"/>
    <a:srgbClr val="E9C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59" autoAdjust="0"/>
    <p:restoredTop sz="92749" autoAdjust="0"/>
  </p:normalViewPr>
  <p:slideViewPr>
    <p:cSldViewPr>
      <p:cViewPr varScale="1">
        <p:scale>
          <a:sx n="105" d="100"/>
          <a:sy n="105" d="100"/>
        </p:scale>
        <p:origin x="-96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43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67002-1C84-43B0-A4DD-BD8A78D4EE4E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2C08-4B2D-43D8-B10F-CF04D513C2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91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72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3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8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9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0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3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15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6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5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98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8706-D32B-4A69-9F98-9FC67BBCB9A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555526"/>
            <a:ext cx="84249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 smtClean="0"/>
          </a:p>
          <a:p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792000" y="406561"/>
            <a:ext cx="7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BeneluxHeavy" pitchFamily="2" charset="0"/>
              </a:rPr>
              <a:t>Mein guter Hirte, Jesus Christ, der du mein Ein und Alles bist.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Psalm 23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75605"/>
            <a:ext cx="4936448" cy="35381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379588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Sieger Köder (1925-2015)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Der gute Hirte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555526"/>
            <a:ext cx="84249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 smtClean="0"/>
          </a:p>
          <a:p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792000" y="411510"/>
            <a:ext cx="7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BeneluxHeavy" pitchFamily="2" charset="0"/>
              </a:rPr>
              <a:t>Mein guter Hirte, Jesus Christ, der du mein Ein und Alles bist.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Psalm 23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7404" y="1252779"/>
            <a:ext cx="810090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de-DE" sz="1600" dirty="0" smtClean="0">
                <a:solidFill>
                  <a:schemeClr val="bg1"/>
                </a:solidFill>
              </a:rPr>
              <a:t>Der </a:t>
            </a:r>
            <a:r>
              <a:rPr lang="de-DE" sz="1600" dirty="0">
                <a:solidFill>
                  <a:schemeClr val="bg1"/>
                </a:solidFill>
              </a:rPr>
              <a:t>Herr ist mein </a:t>
            </a:r>
            <a:r>
              <a:rPr lang="de-DE" sz="1600" dirty="0" smtClean="0">
                <a:solidFill>
                  <a:schemeClr val="bg1"/>
                </a:solidFill>
              </a:rPr>
              <a:t>Hirte, mir </a:t>
            </a:r>
            <a:r>
              <a:rPr lang="de-DE" sz="1600" dirty="0">
                <a:solidFill>
                  <a:schemeClr val="bg1"/>
                </a:solidFill>
              </a:rPr>
              <a:t>wird nichts mangeln.</a:t>
            </a:r>
          </a:p>
          <a:p>
            <a:pPr>
              <a:lnSpc>
                <a:spcPct val="150000"/>
              </a:lnSpc>
            </a:pPr>
            <a:r>
              <a:rPr lang="de-DE" sz="1600" baseline="30000" dirty="0" smtClean="0">
                <a:solidFill>
                  <a:schemeClr val="bg1"/>
                </a:solidFill>
              </a:rPr>
              <a:t>2</a:t>
            </a:r>
            <a:r>
              <a:rPr lang="de-DE" sz="1600" dirty="0" smtClean="0">
                <a:solidFill>
                  <a:schemeClr val="bg1"/>
                </a:solidFill>
              </a:rPr>
              <a:t>Er weidet </a:t>
            </a:r>
            <a:r>
              <a:rPr lang="de-DE" sz="1600" dirty="0">
                <a:solidFill>
                  <a:schemeClr val="bg1"/>
                </a:solidFill>
              </a:rPr>
              <a:t>mich auf einer grünen </a:t>
            </a:r>
            <a:r>
              <a:rPr lang="de-DE" sz="1600" dirty="0" smtClean="0">
                <a:solidFill>
                  <a:schemeClr val="bg1"/>
                </a:solidFill>
              </a:rPr>
              <a:t>Aue und </a:t>
            </a:r>
            <a:r>
              <a:rPr lang="de-DE" sz="1600" dirty="0">
                <a:solidFill>
                  <a:schemeClr val="bg1"/>
                </a:solidFill>
              </a:rPr>
              <a:t>führet mich zum frischen Wasser.</a:t>
            </a:r>
          </a:p>
          <a:p>
            <a:pPr>
              <a:lnSpc>
                <a:spcPct val="150000"/>
              </a:lnSpc>
            </a:pPr>
            <a:r>
              <a:rPr lang="de-DE" sz="1600" baseline="30000" dirty="0">
                <a:solidFill>
                  <a:schemeClr val="bg1"/>
                </a:solidFill>
              </a:rPr>
              <a:t>3</a:t>
            </a:r>
            <a:r>
              <a:rPr lang="de-DE" sz="1600" dirty="0">
                <a:solidFill>
                  <a:schemeClr val="bg1"/>
                </a:solidFill>
              </a:rPr>
              <a:t>Er erquicket meine </a:t>
            </a:r>
            <a:r>
              <a:rPr lang="de-DE" sz="1600" dirty="0" smtClean="0">
                <a:solidFill>
                  <a:schemeClr val="bg1"/>
                </a:solidFill>
              </a:rPr>
              <a:t>Seele. Er </a:t>
            </a:r>
            <a:r>
              <a:rPr lang="de-DE" sz="1600" dirty="0">
                <a:solidFill>
                  <a:schemeClr val="bg1"/>
                </a:solidFill>
              </a:rPr>
              <a:t>führet mich auf rechter Straße um seines Namens willen.</a:t>
            </a:r>
          </a:p>
          <a:p>
            <a:pPr>
              <a:lnSpc>
                <a:spcPct val="150000"/>
              </a:lnSpc>
            </a:pPr>
            <a:r>
              <a:rPr lang="de-DE" sz="1600" baseline="30000" dirty="0">
                <a:solidFill>
                  <a:schemeClr val="bg1"/>
                </a:solidFill>
              </a:rPr>
              <a:t>4</a:t>
            </a:r>
            <a:r>
              <a:rPr lang="de-DE" sz="1600" dirty="0">
                <a:solidFill>
                  <a:schemeClr val="bg1"/>
                </a:solidFill>
              </a:rPr>
              <a:t>Und ob ich schon wanderte im finstern </a:t>
            </a:r>
            <a:r>
              <a:rPr lang="de-DE" sz="1600" dirty="0" smtClean="0">
                <a:solidFill>
                  <a:schemeClr val="bg1"/>
                </a:solidFill>
              </a:rPr>
              <a:t>Tal, fürchte </a:t>
            </a:r>
            <a:r>
              <a:rPr lang="de-DE" sz="1600" dirty="0">
                <a:solidFill>
                  <a:schemeClr val="bg1"/>
                </a:solidFill>
              </a:rPr>
              <a:t>ich kein Unglück;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</a:rPr>
              <a:t>denn du bist bei </a:t>
            </a:r>
            <a:r>
              <a:rPr lang="de-DE" sz="1600" dirty="0" smtClean="0">
                <a:solidFill>
                  <a:schemeClr val="bg1"/>
                </a:solidFill>
              </a:rPr>
              <a:t>mir, dein </a:t>
            </a:r>
            <a:r>
              <a:rPr lang="de-DE" sz="1600" dirty="0">
                <a:solidFill>
                  <a:schemeClr val="bg1"/>
                </a:solidFill>
              </a:rPr>
              <a:t>Stecken und Stab trösten mich.</a:t>
            </a:r>
          </a:p>
          <a:p>
            <a:pPr>
              <a:lnSpc>
                <a:spcPct val="150000"/>
              </a:lnSpc>
            </a:pPr>
            <a:r>
              <a:rPr lang="de-DE" sz="1600" baseline="30000" dirty="0">
                <a:solidFill>
                  <a:schemeClr val="bg1"/>
                </a:solidFill>
              </a:rPr>
              <a:t>5</a:t>
            </a:r>
            <a:r>
              <a:rPr lang="de-DE" sz="1600" dirty="0">
                <a:solidFill>
                  <a:schemeClr val="bg1"/>
                </a:solidFill>
              </a:rPr>
              <a:t>Du bereitest vor mir einen </a:t>
            </a:r>
            <a:r>
              <a:rPr lang="de-DE" sz="1600" dirty="0" smtClean="0">
                <a:solidFill>
                  <a:schemeClr val="bg1"/>
                </a:solidFill>
              </a:rPr>
              <a:t>Tisch im </a:t>
            </a:r>
            <a:r>
              <a:rPr lang="de-DE" sz="1600" dirty="0">
                <a:solidFill>
                  <a:schemeClr val="bg1"/>
                </a:solidFill>
              </a:rPr>
              <a:t>Angesicht meiner Feinde.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</a:rPr>
              <a:t>Du salbest mein Haupt mit </a:t>
            </a:r>
            <a:r>
              <a:rPr lang="de-DE" sz="1600" dirty="0" smtClean="0">
                <a:solidFill>
                  <a:schemeClr val="bg1"/>
                </a:solidFill>
              </a:rPr>
              <a:t>Öl und schenkest </a:t>
            </a:r>
            <a:r>
              <a:rPr lang="de-DE" sz="1600" dirty="0">
                <a:solidFill>
                  <a:schemeClr val="bg1"/>
                </a:solidFill>
              </a:rPr>
              <a:t>mir voll ein.</a:t>
            </a:r>
          </a:p>
          <a:p>
            <a:pPr>
              <a:lnSpc>
                <a:spcPct val="150000"/>
              </a:lnSpc>
            </a:pPr>
            <a:r>
              <a:rPr lang="de-DE" sz="1600" baseline="30000" dirty="0">
                <a:solidFill>
                  <a:schemeClr val="bg1"/>
                </a:solidFill>
              </a:rPr>
              <a:t>6</a:t>
            </a:r>
            <a:r>
              <a:rPr lang="de-DE" sz="1600" dirty="0">
                <a:solidFill>
                  <a:schemeClr val="bg1"/>
                </a:solidFill>
              </a:rPr>
              <a:t>Gutes und Barmherzigkeit werden mir folgen mein Leben lang,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</a:rPr>
              <a:t>und </a:t>
            </a:r>
            <a:r>
              <a:rPr lang="de-DE" sz="1600" dirty="0" smtClean="0">
                <a:solidFill>
                  <a:schemeClr val="bg1"/>
                </a:solidFill>
              </a:rPr>
              <a:t>ich </a:t>
            </a:r>
            <a:r>
              <a:rPr lang="de-DE" sz="1600" dirty="0">
                <a:solidFill>
                  <a:schemeClr val="bg1"/>
                </a:solidFill>
              </a:rPr>
              <a:t>werde bleiben im Hause des Herrn immerdar</a:t>
            </a:r>
            <a:r>
              <a:rPr lang="de-DE" sz="1600" dirty="0" smtClean="0">
                <a:solidFill>
                  <a:schemeClr val="bg1"/>
                </a:solidFill>
              </a:rPr>
              <a:t>.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763688" y="1347614"/>
            <a:ext cx="504056" cy="348287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2795266" y="1353875"/>
            <a:ext cx="360040" cy="348287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575584" y="1723102"/>
            <a:ext cx="504056" cy="348287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962167" y="1716122"/>
            <a:ext cx="504056" cy="348287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790444" y="2079367"/>
            <a:ext cx="621315" cy="348287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877511" y="2093327"/>
            <a:ext cx="504056" cy="348287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02335" y="1722659"/>
            <a:ext cx="360040" cy="34828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80231" y="2056543"/>
            <a:ext cx="360040" cy="34828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988384" y="2077483"/>
            <a:ext cx="360040" cy="34828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1067272" y="2818101"/>
            <a:ext cx="360040" cy="34828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29092" y="3173368"/>
            <a:ext cx="360040" cy="34828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72088" y="3542152"/>
            <a:ext cx="360040" cy="34828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56363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Nichts wird mir bei dir fehlen, hilfst du mir den Weg zu wählen.</a:t>
            </a:r>
          </a:p>
          <a:p>
            <a:endParaRPr lang="de-DE" b="1" dirty="0" smtClean="0">
              <a:solidFill>
                <a:srgbClr val="002060"/>
              </a:solidFill>
              <a:latin typeface="BeneluxHeavy" pitchFamily="2" charset="0"/>
            </a:endParaRPr>
          </a:p>
          <a:p>
            <a:pPr marL="342900" indent="-342900">
              <a:buFont typeface="+mj-lt"/>
              <a:buAutoNum type="arabicPeriod" startAt="2"/>
              <a:tabLst>
                <a:tab pos="355600" algn="l"/>
              </a:tabLst>
            </a:pP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Du 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führst mich zum 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Lebensquell, stärkst 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mich 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an der 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schlimmsten Stell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.</a:t>
            </a:r>
          </a:p>
          <a:p>
            <a:pPr marL="342900" indent="-342900">
              <a:buFont typeface="+mj-lt"/>
              <a:buAutoNum type="arabicPeriod" startAt="2"/>
              <a:tabLst>
                <a:tab pos="355600" algn="l"/>
              </a:tabLst>
            </a:pPr>
            <a:endParaRPr lang="de-DE" b="1" dirty="0" smtClean="0">
              <a:solidFill>
                <a:srgbClr val="002060"/>
              </a:solidFill>
              <a:latin typeface="BeneluxHeavy" pitchFamily="2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Fall ich in ein dunkles 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Loch, gilt 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mir deine Treue noch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endParaRPr lang="de-DE" b="1" dirty="0" smtClean="0">
              <a:solidFill>
                <a:srgbClr val="002060"/>
              </a:solidFill>
              <a:latin typeface="BeneluxHeavy" pitchFamily="2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Steht mir alles sonst entgegen, schenkst mir Brot und Wein und Segen.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92000" y="406561"/>
            <a:ext cx="7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BeneluxHeavy" pitchFamily="2" charset="0"/>
              </a:rPr>
              <a:t>Mein guter Hirte, Jesus Christ, der du mein Ein und Alles bist.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Psalm 23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555526"/>
            <a:ext cx="84249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 smtClean="0"/>
          </a:p>
          <a:p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792000" y="411510"/>
            <a:ext cx="7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BeneluxHeavy" pitchFamily="2" charset="0"/>
              </a:rPr>
              <a:t>Mein guter Hirte, Jesus Christ, der du mein Ein und Alles bist.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Psalm 23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47664" y="42575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Sieger Köder (1925-2015)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Der gute Hirte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690"/>
          <a:stretch/>
        </p:blipFill>
        <p:spPr>
          <a:xfrm>
            <a:off x="5580112" y="1115060"/>
            <a:ext cx="2581818" cy="36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7984" y="192541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Steht mir alles sonst entgegen, schenkst mir Brot und Wein und Segen.</a:t>
            </a:r>
          </a:p>
        </p:txBody>
      </p:sp>
    </p:spTree>
    <p:extLst>
      <p:ext uri="{BB962C8B-B14F-4D97-AF65-F5344CB8AC3E}">
        <p14:creationId xmlns:p14="http://schemas.microsoft.com/office/powerpoint/2010/main" val="29862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563638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Nichts wird mir bei 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d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ir fehlen, hilfst du mir den Weg zu wählen.</a:t>
            </a:r>
          </a:p>
          <a:p>
            <a:endParaRPr lang="de-DE" b="1" dirty="0" smtClean="0">
              <a:solidFill>
                <a:srgbClr val="002060"/>
              </a:solidFill>
              <a:latin typeface="BeneluxHeavy" pitchFamily="2" charset="0"/>
            </a:endParaRPr>
          </a:p>
          <a:p>
            <a:pPr marL="342900" indent="-342900">
              <a:buFont typeface="+mj-lt"/>
              <a:buAutoNum type="arabicPeriod" startAt="2"/>
              <a:tabLst>
                <a:tab pos="355600" algn="l"/>
              </a:tabLst>
            </a:pP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Du 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führst mich zum 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Lebensquell, stärkst 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mich </a:t>
            </a:r>
            <a:r>
              <a:rPr lang="de-DE" b="1" dirty="0" err="1">
                <a:solidFill>
                  <a:srgbClr val="002060"/>
                </a:solidFill>
                <a:latin typeface="BeneluxHeavy" pitchFamily="2" charset="0"/>
              </a:rPr>
              <a:t>ander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 schlimmsten Stell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.</a:t>
            </a:r>
          </a:p>
          <a:p>
            <a:pPr marL="342900" indent="-342900">
              <a:buFont typeface="+mj-lt"/>
              <a:buAutoNum type="arabicPeriod" startAt="2"/>
              <a:tabLst>
                <a:tab pos="355600" algn="l"/>
              </a:tabLst>
            </a:pPr>
            <a:endParaRPr lang="de-DE" b="1" dirty="0" smtClean="0">
              <a:solidFill>
                <a:srgbClr val="002060"/>
              </a:solidFill>
              <a:latin typeface="BeneluxHeavy" pitchFamily="2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Fall ich in ein dunkles 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Loch, gilt 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mir deine Treue noch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endParaRPr lang="de-DE" b="1" dirty="0" smtClean="0">
              <a:solidFill>
                <a:srgbClr val="002060"/>
              </a:solidFill>
              <a:latin typeface="BeneluxHeavy" pitchFamily="2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Steht mir alles sonst entgegen, schenkst mir Brot und Wein und Segen.</a:t>
            </a:r>
          </a:p>
          <a:p>
            <a:pPr marL="342900" indent="-342900">
              <a:buFont typeface="+mj-lt"/>
              <a:buAutoNum type="arabicPeriod" startAt="4"/>
            </a:pPr>
            <a:endParaRPr lang="de-DE" b="1" dirty="0" smtClean="0">
              <a:solidFill>
                <a:srgbClr val="002060"/>
              </a:solidFill>
              <a:latin typeface="BeneluxHeavy" pitchFamily="2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Mein guter Hirte, Jesus Christ, der du mein Heiland ewig bist.</a:t>
            </a:r>
            <a:endParaRPr lang="de-DE" b="1" dirty="0">
              <a:solidFill>
                <a:srgbClr val="002060"/>
              </a:solidFill>
              <a:latin typeface="BeneluxHeavy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2000" y="411508"/>
            <a:ext cx="7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BeneluxHeavy" pitchFamily="2" charset="0"/>
              </a:rPr>
              <a:t>Mein guter Hirte, Jesus Christ, der du mein Ein und Alles bist.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Psalm 23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555526"/>
            <a:ext cx="84249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 smtClean="0"/>
          </a:p>
          <a:p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792000" y="411509"/>
            <a:ext cx="7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BeneluxHeavy" pitchFamily="2" charset="0"/>
              </a:rPr>
              <a:t>Mein guter Hirte, Jesus Christ, der du mein Ein und Alles bist.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Psalm 23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47664" y="424227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</a:rPr>
              <a:t>Grünewald,Isenheimer</a:t>
            </a:r>
            <a:r>
              <a:rPr lang="de-DE" sz="1200" dirty="0" smtClean="0">
                <a:solidFill>
                  <a:schemeClr val="bg1"/>
                </a:solidFill>
              </a:rPr>
              <a:t> Altar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1512-1516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03598"/>
            <a:ext cx="2175434" cy="360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7984" y="192541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Mein </a:t>
            </a:r>
            <a:r>
              <a:rPr lang="de-DE" b="1" dirty="0">
                <a:solidFill>
                  <a:srgbClr val="002060"/>
                </a:solidFill>
                <a:latin typeface="BeneluxHeavy" pitchFamily="2" charset="0"/>
              </a:rPr>
              <a:t>guter Hirte, Jesus Christ, der du mein Heiland ewig bist</a:t>
            </a:r>
            <a:r>
              <a:rPr lang="de-DE" b="1" dirty="0" smtClean="0">
                <a:solidFill>
                  <a:srgbClr val="002060"/>
                </a:solidFill>
                <a:latin typeface="BeneluxHeavy" pitchFamily="2" charset="0"/>
              </a:rPr>
              <a:t>.</a:t>
            </a:r>
            <a:endParaRPr lang="de-DE" b="1" dirty="0">
              <a:solidFill>
                <a:srgbClr val="002060"/>
              </a:solidFill>
              <a:latin typeface="Benelux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Bildschirmpräsentation (16:9)</PresentationFormat>
  <Paragraphs>45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Gottesdienst</dc:title>
  <dc:creator>Alexandra Sakulowski</dc:creator>
  <cp:lastModifiedBy>TK</cp:lastModifiedBy>
  <cp:revision>86</cp:revision>
  <dcterms:created xsi:type="dcterms:W3CDTF">2020-10-11T13:50:12Z</dcterms:created>
  <dcterms:modified xsi:type="dcterms:W3CDTF">2024-03-24T08:16:11Z</dcterms:modified>
</cp:coreProperties>
</file>