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slideLayouts/slideLayout11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  <p:sldMasterId id="2147483654" r:id="rId4"/>
    <p:sldMasterId id="2147483656" r:id="rId5"/>
    <p:sldMasterId id="2147483658" r:id="rId6"/>
    <p:sldMasterId id="2147483660" r:id="rId7"/>
    <p:sldMasterId id="2147483662" r:id="rId8"/>
    <p:sldMasterId id="2147483664" r:id="rId9"/>
    <p:sldMasterId id="2147483666" r:id="rId10"/>
    <p:sldMasterId id="2147483668" r:id="rId11"/>
  </p:sldMasterIdLst>
  <p:sldIdLst>
    <p:sldId id="257" r:id="rId12"/>
    <p:sldId id="279" r:id="rId13"/>
    <p:sldId id="280" r:id="rId14"/>
    <p:sldId id="281" r:id="rId15"/>
    <p:sldId id="282" r:id="rId16"/>
    <p:sldId id="283" r:id="rId17"/>
    <p:sldId id="284" r:id="rId18"/>
    <p:sldId id="285" r:id="rId19"/>
  </p:sldIdLst>
  <p:sldSz cx="9144000" cy="5143500" type="screen16x9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77" y="10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9457A36-2684-4A7C-A983-9A05D2FDEFD2}" type="slidenum">
              <a:t>‹Nr.›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9"/>
          </p:nvPr>
        </p:nvSpPr>
        <p:spPr/>
        <p:txBody>
          <a:bodyPr/>
          <a:lstStyle/>
          <a:p>
            <a:fld id="{2DC88B83-0CCA-4A34-9F46-F1D2B947DCF5}" type="slidenum">
              <a:t>‹Nr.›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2"/>
          </p:nvPr>
        </p:nvSpPr>
        <p:spPr/>
        <p:txBody>
          <a:bodyPr/>
          <a:lstStyle/>
          <a:p>
            <a:fld id="{B139F248-4F9A-4752-8948-197FD2238017}" type="slidenum">
              <a:t>‹Nr.›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368C81F0-473E-4DCC-B334-A80EC38AE1D8}" type="slidenum">
              <a:t>‹Nr.›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CF312C76-BA95-4B14-B26B-9AA0C22BD06E}" type="slidenum">
              <a:t>‹Nr.›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CB5E468E-21A4-4C31-91B9-6F157CD5F6B1}" type="slidenum">
              <a:t>‹Nr.›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A9CFF376-B1C5-4963-8744-418413C2973A}" type="slidenum">
              <a:t>‹Nr.›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fld id="{96243901-80BB-4C73-BBA2-7939F56014BF}" type="slidenum">
              <a:t>‹Nr.›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9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0"/>
          </p:nvPr>
        </p:nvSpPr>
        <p:spPr/>
        <p:txBody>
          <a:bodyPr/>
          <a:lstStyle/>
          <a:p>
            <a:fld id="{B2B3195A-73CC-4D2A-B95C-A2A146AF4C9B}" type="slidenum">
              <a:t>‹Nr.›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3"/>
          </p:nvPr>
        </p:nvSpPr>
        <p:spPr/>
        <p:txBody>
          <a:bodyPr/>
          <a:lstStyle/>
          <a:p>
            <a:fld id="{C5584434-290B-4D6A-B400-11DA9C2B9F67}" type="slidenum">
              <a:t>‹Nr.›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2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6"/>
          </p:nvPr>
        </p:nvSpPr>
        <p:spPr/>
        <p:txBody>
          <a:bodyPr/>
          <a:lstStyle/>
          <a:p>
            <a:fld id="{C1C96FB5-828B-48D8-9CCE-8BF8E1055CC5}" type="slidenum">
              <a:t>‹Nr.›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Format des Titeltextes durch Klicken bearbeiten</a:t>
            </a:r>
          </a:p>
        </p:txBody>
      </p:sp>
      <p:sp>
        <p:nvSpPr>
          <p:cNvPr id="5" name="PlaceHolder 2"/>
          <p:cNvSpPr>
            <a:spLocks noGrp="1"/>
          </p:cNvSpPr>
          <p:nvPr>
            <p:ph type="ftr" idx="1"/>
          </p:nvPr>
        </p:nvSpPr>
        <p:spPr>
          <a:xfrm>
            <a:off x="3124080" y="4767120"/>
            <a:ext cx="2894760" cy="27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de-DE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1400" b="0" strike="noStrike" spc="-1">
                <a:solidFill>
                  <a:srgbClr val="000000"/>
                </a:solidFill>
                <a:latin typeface="Times New Roman"/>
              </a:rPr>
              <a:t>&lt;Fußzeile&gt;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sldNum" idx="2"/>
          </p:nvPr>
        </p:nvSpPr>
        <p:spPr>
          <a:xfrm>
            <a:off x="6553080" y="4767120"/>
            <a:ext cx="2133000" cy="27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de-DE" sz="1200" b="0" strike="noStrike" spc="-1">
                <a:solidFill>
                  <a:schemeClr val="dk1">
                    <a:tint val="75000"/>
                  </a:schemeClr>
                </a:solidFill>
                <a:latin typeface="Arial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F3ED51F0-C736-40FA-BAAC-C3AA677C9572}" type="slidenum">
              <a:rPr lang="de-DE" sz="1200" b="0" strike="noStrike" spc="-1">
                <a:solidFill>
                  <a:schemeClr val="dk1">
                    <a:tint val="75000"/>
                  </a:schemeClr>
                </a:solidFill>
                <a:latin typeface="Arial"/>
              </a:rPr>
              <a:t>‹Nr.›</a:t>
            </a:fld>
            <a:endParaRPr lang="de-DE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 idx="3"/>
          </p:nvPr>
        </p:nvSpPr>
        <p:spPr>
          <a:xfrm>
            <a:off x="457200" y="4767120"/>
            <a:ext cx="2133000" cy="27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de-DE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de-DE" sz="1400" b="0" strike="noStrike" spc="-1">
                <a:solidFill>
                  <a:srgbClr val="000000"/>
                </a:solidFill>
                <a:latin typeface="Times New Roman"/>
              </a:rPr>
              <a:t>&lt;Datum/Uhrzeit&gt;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ftr" idx="28"/>
          </p:nvPr>
        </p:nvSpPr>
        <p:spPr>
          <a:xfrm>
            <a:off x="3124080" y="4767120"/>
            <a:ext cx="2894760" cy="27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de-DE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1400" b="0" strike="noStrike" spc="-1">
                <a:solidFill>
                  <a:srgbClr val="000000"/>
                </a:solidFill>
                <a:latin typeface="Times New Roman"/>
              </a:rPr>
              <a:t>&lt;Fußzeile&gt;</a:t>
            </a:r>
          </a:p>
        </p:txBody>
      </p:sp>
      <p:sp>
        <p:nvSpPr>
          <p:cNvPr id="45" name="PlaceHolder 2"/>
          <p:cNvSpPr>
            <a:spLocks noGrp="1"/>
          </p:cNvSpPr>
          <p:nvPr>
            <p:ph type="sldNum" idx="29"/>
          </p:nvPr>
        </p:nvSpPr>
        <p:spPr>
          <a:xfrm>
            <a:off x="6553080" y="4767120"/>
            <a:ext cx="2133000" cy="27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de-DE" sz="1200" b="0" strike="noStrike" spc="-1">
                <a:solidFill>
                  <a:schemeClr val="dk1">
                    <a:tint val="75000"/>
                  </a:schemeClr>
                </a:solidFill>
                <a:latin typeface="Arial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AB153D80-4DBD-47A0-9F0A-4B9AD0400B12}" type="slidenum">
              <a:rPr lang="de-DE" sz="1200" b="0" strike="noStrike" spc="-1">
                <a:solidFill>
                  <a:schemeClr val="dk1">
                    <a:tint val="75000"/>
                  </a:schemeClr>
                </a:solidFill>
                <a:latin typeface="Arial"/>
              </a:rPr>
              <a:t>‹Nr.›</a:t>
            </a:fld>
            <a:endParaRPr lang="de-DE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dt" idx="30"/>
          </p:nvPr>
        </p:nvSpPr>
        <p:spPr>
          <a:xfrm>
            <a:off x="457200" y="4767120"/>
            <a:ext cx="2133000" cy="27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de-DE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de-DE" sz="1400" b="0" strike="noStrike" spc="-1">
                <a:solidFill>
                  <a:srgbClr val="000000"/>
                </a:solidFill>
                <a:latin typeface="Times New Roman"/>
              </a:rPr>
              <a:t>&lt;Datum/Uhrzeit&gt;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ftr" idx="31"/>
          </p:nvPr>
        </p:nvSpPr>
        <p:spPr>
          <a:xfrm>
            <a:off x="3124080" y="4767120"/>
            <a:ext cx="2894760" cy="27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de-DE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1400" b="0" strike="noStrike" spc="-1">
                <a:solidFill>
                  <a:srgbClr val="000000"/>
                </a:solidFill>
                <a:latin typeface="Times New Roman"/>
              </a:rPr>
              <a:t>&lt;Fußzeile&gt;</a:t>
            </a:r>
          </a:p>
        </p:txBody>
      </p:sp>
      <p:sp>
        <p:nvSpPr>
          <p:cNvPr id="48" name="PlaceHolder 2"/>
          <p:cNvSpPr>
            <a:spLocks noGrp="1"/>
          </p:cNvSpPr>
          <p:nvPr>
            <p:ph type="sldNum" idx="32"/>
          </p:nvPr>
        </p:nvSpPr>
        <p:spPr>
          <a:xfrm>
            <a:off x="6553080" y="4767120"/>
            <a:ext cx="2133000" cy="27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de-DE" sz="1200" b="0" strike="noStrike" spc="-1">
                <a:solidFill>
                  <a:schemeClr val="dk1">
                    <a:tint val="75000"/>
                  </a:schemeClr>
                </a:solidFill>
                <a:latin typeface="Arial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28A26722-F913-48FD-9D01-3E736E3FDBD3}" type="slidenum">
              <a:rPr lang="de-DE" sz="1200" b="0" strike="noStrike" spc="-1">
                <a:solidFill>
                  <a:schemeClr val="dk1">
                    <a:tint val="75000"/>
                  </a:schemeClr>
                </a:solidFill>
                <a:latin typeface="Arial"/>
              </a:rPr>
              <a:t>‹Nr.›</a:t>
            </a:fld>
            <a:endParaRPr lang="de-DE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dt" idx="33"/>
          </p:nvPr>
        </p:nvSpPr>
        <p:spPr>
          <a:xfrm>
            <a:off x="457200" y="4767120"/>
            <a:ext cx="2133000" cy="27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de-DE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de-DE" sz="1400" b="0" strike="noStrike" spc="-1">
                <a:solidFill>
                  <a:srgbClr val="000000"/>
                </a:solidFill>
                <a:latin typeface="Times New Roman"/>
              </a:rPr>
              <a:t>&lt;Datum/Uhrzeit&gt;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ftr" idx="4"/>
          </p:nvPr>
        </p:nvSpPr>
        <p:spPr>
          <a:xfrm>
            <a:off x="3124080" y="4767120"/>
            <a:ext cx="2894760" cy="27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de-DE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1400" b="0" strike="noStrike" spc="-1">
                <a:solidFill>
                  <a:srgbClr val="000000"/>
                </a:solidFill>
                <a:latin typeface="Times New Roman"/>
              </a:rPr>
              <a:t>&lt;Fußzeile&gt;</a:t>
            </a:r>
          </a:p>
        </p:txBody>
      </p:sp>
      <p:sp>
        <p:nvSpPr>
          <p:cNvPr id="7" name="PlaceHolder 2"/>
          <p:cNvSpPr>
            <a:spLocks noGrp="1"/>
          </p:cNvSpPr>
          <p:nvPr>
            <p:ph type="sldNum" idx="5"/>
          </p:nvPr>
        </p:nvSpPr>
        <p:spPr>
          <a:xfrm>
            <a:off x="6553080" y="4767120"/>
            <a:ext cx="2133000" cy="27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de-DE" sz="1200" b="0" strike="noStrike" spc="-1">
                <a:solidFill>
                  <a:schemeClr val="dk1">
                    <a:tint val="75000"/>
                  </a:schemeClr>
                </a:solidFill>
                <a:latin typeface="Arial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DBFE6035-D536-44A6-8A8E-CBA35384BA14}" type="slidenum">
              <a:rPr lang="de-DE" sz="1200" b="0" strike="noStrike" spc="-1">
                <a:solidFill>
                  <a:schemeClr val="dk1">
                    <a:tint val="75000"/>
                  </a:schemeClr>
                </a:solidFill>
                <a:latin typeface="Arial"/>
              </a:rPr>
              <a:t>‹Nr.›</a:t>
            </a:fld>
            <a:endParaRPr lang="de-DE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dt" idx="6"/>
          </p:nvPr>
        </p:nvSpPr>
        <p:spPr>
          <a:xfrm>
            <a:off x="457200" y="4767120"/>
            <a:ext cx="2133000" cy="27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de-DE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de-DE" sz="1400" b="0" strike="noStrike" spc="-1">
                <a:solidFill>
                  <a:srgbClr val="000000"/>
                </a:solidFill>
                <a:latin typeface="Times New Roman"/>
              </a:rPr>
              <a:t>&lt;Datum/Uhrzeit&gt;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ftr" idx="7"/>
          </p:nvPr>
        </p:nvSpPr>
        <p:spPr>
          <a:xfrm>
            <a:off x="3124080" y="4767120"/>
            <a:ext cx="2894760" cy="27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de-DE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1400" b="0" strike="noStrike" spc="-1">
                <a:solidFill>
                  <a:srgbClr val="000000"/>
                </a:solidFill>
                <a:latin typeface="Times New Roman"/>
              </a:rPr>
              <a:t>&lt;Fußzeile&gt;</a:t>
            </a:r>
          </a:p>
        </p:txBody>
      </p:sp>
      <p:sp>
        <p:nvSpPr>
          <p:cNvPr id="10" name="PlaceHolder 2"/>
          <p:cNvSpPr>
            <a:spLocks noGrp="1"/>
          </p:cNvSpPr>
          <p:nvPr>
            <p:ph type="sldNum" idx="8"/>
          </p:nvPr>
        </p:nvSpPr>
        <p:spPr>
          <a:xfrm>
            <a:off x="6553080" y="4767120"/>
            <a:ext cx="2133000" cy="27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de-DE" sz="1200" b="0" strike="noStrike" spc="-1">
                <a:solidFill>
                  <a:schemeClr val="dk1">
                    <a:tint val="75000"/>
                  </a:schemeClr>
                </a:solidFill>
                <a:latin typeface="Arial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6D13C069-2AC3-42B3-877B-5548B66152AD}" type="slidenum">
              <a:rPr lang="de-DE" sz="1200" b="0" strike="noStrike" spc="-1">
                <a:solidFill>
                  <a:schemeClr val="dk1">
                    <a:tint val="75000"/>
                  </a:schemeClr>
                </a:solidFill>
                <a:latin typeface="Arial"/>
              </a:rPr>
              <a:t>‹Nr.›</a:t>
            </a:fld>
            <a:endParaRPr lang="de-DE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dt" idx="9"/>
          </p:nvPr>
        </p:nvSpPr>
        <p:spPr>
          <a:xfrm>
            <a:off x="457200" y="4767120"/>
            <a:ext cx="2133000" cy="27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de-DE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de-DE" sz="1400" b="0" strike="noStrike" spc="-1">
                <a:solidFill>
                  <a:srgbClr val="000000"/>
                </a:solidFill>
                <a:latin typeface="Times New Roman"/>
              </a:rPr>
              <a:t>&lt;Datum/Uhrzeit&gt;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Format des Titeltextes durch Klicken bearbeiten</a:t>
            </a: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Format des Gliederungstextes durch Klicken bearbeiten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Zweite Gliederungsebene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Dritte Gliederungsebene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Vierte Gliederungsebene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Fünfte Gliederungsebene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Sechste Gliederungsebene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Siebte Gliederungsebene</a:t>
            </a:r>
          </a:p>
        </p:txBody>
      </p:sp>
      <p:sp>
        <p:nvSpPr>
          <p:cNvPr id="14" name="PlaceHolder 3"/>
          <p:cNvSpPr>
            <a:spLocks noGrp="1"/>
          </p:cNvSpPr>
          <p:nvPr>
            <p:ph type="ftr" idx="10"/>
          </p:nvPr>
        </p:nvSpPr>
        <p:spPr>
          <a:xfrm>
            <a:off x="3124080" y="4767120"/>
            <a:ext cx="2894760" cy="27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de-DE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1400" b="0" strike="noStrike" spc="-1">
                <a:solidFill>
                  <a:srgbClr val="000000"/>
                </a:solidFill>
                <a:latin typeface="Times New Roman"/>
              </a:rPr>
              <a:t>&lt;Fußzeile&gt;</a:t>
            </a:r>
          </a:p>
        </p:txBody>
      </p:sp>
      <p:sp>
        <p:nvSpPr>
          <p:cNvPr id="15" name="PlaceHolder 4"/>
          <p:cNvSpPr>
            <a:spLocks noGrp="1"/>
          </p:cNvSpPr>
          <p:nvPr>
            <p:ph type="sldNum" idx="11"/>
          </p:nvPr>
        </p:nvSpPr>
        <p:spPr>
          <a:xfrm>
            <a:off x="6553080" y="4767120"/>
            <a:ext cx="2133000" cy="27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de-DE" sz="1200" b="0" strike="noStrike" spc="-1">
                <a:solidFill>
                  <a:schemeClr val="dk1">
                    <a:tint val="75000"/>
                  </a:schemeClr>
                </a:solidFill>
                <a:latin typeface="Arial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694DF696-8C74-4561-B141-493BEB56F714}" type="slidenum">
              <a:rPr lang="de-DE" sz="1200" b="0" strike="noStrike" spc="-1">
                <a:solidFill>
                  <a:schemeClr val="dk1">
                    <a:tint val="75000"/>
                  </a:schemeClr>
                </a:solidFill>
                <a:latin typeface="Arial"/>
              </a:rPr>
              <a:t>‹Nr.›</a:t>
            </a:fld>
            <a:endParaRPr lang="de-DE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" name="PlaceHolder 5"/>
          <p:cNvSpPr>
            <a:spLocks noGrp="1"/>
          </p:cNvSpPr>
          <p:nvPr>
            <p:ph type="dt" idx="12"/>
          </p:nvPr>
        </p:nvSpPr>
        <p:spPr>
          <a:xfrm>
            <a:off x="457200" y="4767120"/>
            <a:ext cx="2133000" cy="27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de-DE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de-DE" sz="1400" b="0" strike="noStrike" spc="-1">
                <a:solidFill>
                  <a:srgbClr val="000000"/>
                </a:solidFill>
                <a:latin typeface="Times New Roman"/>
              </a:rPr>
              <a:t>&lt;Datum/Uhrzeit&gt;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ftr" idx="13"/>
          </p:nvPr>
        </p:nvSpPr>
        <p:spPr>
          <a:xfrm>
            <a:off x="3124080" y="4767120"/>
            <a:ext cx="2894760" cy="27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de-DE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1400" b="0" strike="noStrike" spc="-1">
                <a:solidFill>
                  <a:srgbClr val="000000"/>
                </a:solidFill>
                <a:latin typeface="Times New Roman"/>
              </a:rPr>
              <a:t>&lt;Fußzeile&gt;</a:t>
            </a:r>
          </a:p>
        </p:txBody>
      </p:sp>
      <p:sp>
        <p:nvSpPr>
          <p:cNvPr id="20" name="PlaceHolder 2"/>
          <p:cNvSpPr>
            <a:spLocks noGrp="1"/>
          </p:cNvSpPr>
          <p:nvPr>
            <p:ph type="sldNum" idx="14"/>
          </p:nvPr>
        </p:nvSpPr>
        <p:spPr>
          <a:xfrm>
            <a:off x="6553080" y="4767120"/>
            <a:ext cx="2133000" cy="27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de-DE" sz="1200" b="0" strike="noStrike" spc="-1">
                <a:solidFill>
                  <a:schemeClr val="dk1">
                    <a:tint val="75000"/>
                  </a:schemeClr>
                </a:solidFill>
                <a:latin typeface="Arial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EB346CF4-8C2C-4FD6-9420-60826266F37F}" type="slidenum">
              <a:rPr lang="de-DE" sz="1200" b="0" strike="noStrike" spc="-1">
                <a:solidFill>
                  <a:schemeClr val="dk1">
                    <a:tint val="75000"/>
                  </a:schemeClr>
                </a:solidFill>
                <a:latin typeface="Arial"/>
              </a:rPr>
              <a:t>‹Nr.›</a:t>
            </a:fld>
            <a:endParaRPr lang="de-DE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dt" idx="15"/>
          </p:nvPr>
        </p:nvSpPr>
        <p:spPr>
          <a:xfrm>
            <a:off x="457200" y="4767120"/>
            <a:ext cx="2133000" cy="27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de-DE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de-DE" sz="1400" b="0" strike="noStrike" spc="-1">
                <a:solidFill>
                  <a:srgbClr val="000000"/>
                </a:solidFill>
                <a:latin typeface="Times New Roman"/>
              </a:rPr>
              <a:t>&lt;Datum/Uhrzeit&gt;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Format des Titeltextes durch Klicken bearbeiten</a:t>
            </a: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44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5000" lnSpcReduction="1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Format des Gliederungstextes durch Klicken bearbeiten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Zweite Gliederungsebene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Dritte Gliederungsebene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Vierte Gliederungsebene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Fünfte Gliederungsebene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Sechste Gliederungsebene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Siebte Gliederungsebene</a:t>
            </a: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44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5000" lnSpcReduction="1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Format des Gliederungstextes durch Klicken bearbeiten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Zweite Gliederungsebene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Dritte Gliederungsebene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Vierte Gliederungsebene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Fünfte Gliederungsebene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Sechste Gliederungsebene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Siebte Gliederungsebene</a:t>
            </a:r>
          </a:p>
        </p:txBody>
      </p:sp>
      <p:sp>
        <p:nvSpPr>
          <p:cNvPr id="25" name="PlaceHolder 4"/>
          <p:cNvSpPr>
            <a:spLocks noGrp="1"/>
          </p:cNvSpPr>
          <p:nvPr>
            <p:ph type="ftr" idx="16"/>
          </p:nvPr>
        </p:nvSpPr>
        <p:spPr>
          <a:xfrm>
            <a:off x="3124080" y="4767120"/>
            <a:ext cx="2894760" cy="27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de-DE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1400" b="0" strike="noStrike" spc="-1">
                <a:solidFill>
                  <a:srgbClr val="000000"/>
                </a:solidFill>
                <a:latin typeface="Times New Roman"/>
              </a:rPr>
              <a:t>&lt;Fußzeile&gt;</a:t>
            </a:r>
          </a:p>
        </p:txBody>
      </p:sp>
      <p:sp>
        <p:nvSpPr>
          <p:cNvPr id="26" name="PlaceHolder 5"/>
          <p:cNvSpPr>
            <a:spLocks noGrp="1"/>
          </p:cNvSpPr>
          <p:nvPr>
            <p:ph type="sldNum" idx="17"/>
          </p:nvPr>
        </p:nvSpPr>
        <p:spPr>
          <a:xfrm>
            <a:off x="6553080" y="4767120"/>
            <a:ext cx="2133000" cy="27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de-DE" sz="1200" b="0" strike="noStrike" spc="-1">
                <a:solidFill>
                  <a:schemeClr val="dk1">
                    <a:tint val="75000"/>
                  </a:schemeClr>
                </a:solidFill>
                <a:latin typeface="Arial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BC2F21C7-7867-4FC5-9F01-8E70202B2B06}" type="slidenum">
              <a:rPr lang="de-DE" sz="1200" b="0" strike="noStrike" spc="-1">
                <a:solidFill>
                  <a:schemeClr val="dk1">
                    <a:tint val="75000"/>
                  </a:schemeClr>
                </a:solidFill>
                <a:latin typeface="Arial"/>
              </a:rPr>
              <a:t>‹Nr.›</a:t>
            </a:fld>
            <a:endParaRPr lang="de-DE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7" name="PlaceHolder 6"/>
          <p:cNvSpPr>
            <a:spLocks noGrp="1"/>
          </p:cNvSpPr>
          <p:nvPr>
            <p:ph type="dt" idx="18"/>
          </p:nvPr>
        </p:nvSpPr>
        <p:spPr>
          <a:xfrm>
            <a:off x="457200" y="4767120"/>
            <a:ext cx="2133000" cy="27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de-DE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de-DE" sz="1400" b="0" strike="noStrike" spc="-1">
                <a:solidFill>
                  <a:srgbClr val="000000"/>
                </a:solidFill>
                <a:latin typeface="Times New Roman"/>
              </a:rPr>
              <a:t>&lt;Datum/Uhrzeit&gt;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ftr" idx="19"/>
          </p:nvPr>
        </p:nvSpPr>
        <p:spPr>
          <a:xfrm>
            <a:off x="3124080" y="4767120"/>
            <a:ext cx="2894760" cy="27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de-DE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1400" b="0" strike="noStrike" spc="-1">
                <a:solidFill>
                  <a:srgbClr val="000000"/>
                </a:solidFill>
                <a:latin typeface="Times New Roman"/>
              </a:rPr>
              <a:t>&lt;Fußzeile&gt;</a:t>
            </a:r>
          </a:p>
        </p:txBody>
      </p:sp>
      <p:sp>
        <p:nvSpPr>
          <p:cNvPr id="32" name="PlaceHolder 2"/>
          <p:cNvSpPr>
            <a:spLocks noGrp="1"/>
          </p:cNvSpPr>
          <p:nvPr>
            <p:ph type="sldNum" idx="20"/>
          </p:nvPr>
        </p:nvSpPr>
        <p:spPr>
          <a:xfrm>
            <a:off x="6553080" y="4767120"/>
            <a:ext cx="2133000" cy="27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de-DE" sz="1200" b="0" strike="noStrike" spc="-1">
                <a:solidFill>
                  <a:schemeClr val="dk1">
                    <a:tint val="75000"/>
                  </a:schemeClr>
                </a:solidFill>
                <a:latin typeface="Arial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CFA00BF9-5409-4086-8DF3-E5B6F7F1EF35}" type="slidenum">
              <a:rPr lang="de-DE" sz="1200" b="0" strike="noStrike" spc="-1">
                <a:solidFill>
                  <a:schemeClr val="dk1">
                    <a:tint val="75000"/>
                  </a:schemeClr>
                </a:solidFill>
                <a:latin typeface="Arial"/>
              </a:rPr>
              <a:t>‹Nr.›</a:t>
            </a:fld>
            <a:endParaRPr lang="de-DE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dt" idx="21"/>
          </p:nvPr>
        </p:nvSpPr>
        <p:spPr>
          <a:xfrm>
            <a:off x="457200" y="4767120"/>
            <a:ext cx="2133000" cy="27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de-DE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de-DE" sz="1400" b="0" strike="noStrike" spc="-1">
                <a:solidFill>
                  <a:srgbClr val="000000"/>
                </a:solidFill>
                <a:latin typeface="Times New Roman"/>
              </a:rPr>
              <a:t>&lt;Datum/Uhrzeit&gt;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Format des Titeltextes durch Klicken bearbeiten</a:t>
            </a:r>
          </a:p>
        </p:txBody>
      </p:sp>
      <p:sp>
        <p:nvSpPr>
          <p:cNvPr id="35" name="PlaceHolder 2"/>
          <p:cNvSpPr>
            <a:spLocks noGrp="1"/>
          </p:cNvSpPr>
          <p:nvPr>
            <p:ph type="ftr" idx="22"/>
          </p:nvPr>
        </p:nvSpPr>
        <p:spPr>
          <a:xfrm>
            <a:off x="3124080" y="4767120"/>
            <a:ext cx="2894760" cy="27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de-DE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1400" b="0" strike="noStrike" spc="-1">
                <a:solidFill>
                  <a:srgbClr val="000000"/>
                </a:solidFill>
                <a:latin typeface="Times New Roman"/>
              </a:rPr>
              <a:t>&lt;Fußzeile&gt;</a:t>
            </a:r>
          </a:p>
        </p:txBody>
      </p:sp>
      <p:sp>
        <p:nvSpPr>
          <p:cNvPr id="36" name="PlaceHolder 3"/>
          <p:cNvSpPr>
            <a:spLocks noGrp="1"/>
          </p:cNvSpPr>
          <p:nvPr>
            <p:ph type="sldNum" idx="23"/>
          </p:nvPr>
        </p:nvSpPr>
        <p:spPr>
          <a:xfrm>
            <a:off x="6553080" y="4767120"/>
            <a:ext cx="2133000" cy="27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de-DE" sz="1200" b="0" strike="noStrike" spc="-1">
                <a:solidFill>
                  <a:schemeClr val="dk1">
                    <a:tint val="75000"/>
                  </a:schemeClr>
                </a:solidFill>
                <a:latin typeface="Arial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9428FEE7-800C-4F49-AF6F-A79DA712B7E3}" type="slidenum">
              <a:rPr lang="de-DE" sz="1200" b="0" strike="noStrike" spc="-1">
                <a:solidFill>
                  <a:schemeClr val="dk1">
                    <a:tint val="75000"/>
                  </a:schemeClr>
                </a:solidFill>
                <a:latin typeface="Arial"/>
              </a:rPr>
              <a:t>‹Nr.›</a:t>
            </a:fld>
            <a:endParaRPr lang="de-DE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dt" idx="24"/>
          </p:nvPr>
        </p:nvSpPr>
        <p:spPr>
          <a:xfrm>
            <a:off x="457200" y="4767120"/>
            <a:ext cx="2133000" cy="27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de-DE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de-DE" sz="1400" b="0" strike="noStrike" spc="-1">
                <a:solidFill>
                  <a:srgbClr val="000000"/>
                </a:solidFill>
                <a:latin typeface="Times New Roman"/>
              </a:rPr>
              <a:t>&lt;Datum/Uhrzeit&gt;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ftr" idx="25"/>
          </p:nvPr>
        </p:nvSpPr>
        <p:spPr>
          <a:xfrm>
            <a:off x="3124080" y="4767120"/>
            <a:ext cx="2894760" cy="27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de-DE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1400" b="0" strike="noStrike" spc="-1">
                <a:solidFill>
                  <a:srgbClr val="000000"/>
                </a:solidFill>
                <a:latin typeface="Times New Roman"/>
              </a:rPr>
              <a:t>&lt;Fußzeile&gt;</a:t>
            </a:r>
          </a:p>
        </p:txBody>
      </p:sp>
      <p:sp>
        <p:nvSpPr>
          <p:cNvPr id="40" name="PlaceHolder 2"/>
          <p:cNvSpPr>
            <a:spLocks noGrp="1"/>
          </p:cNvSpPr>
          <p:nvPr>
            <p:ph type="sldNum" idx="26"/>
          </p:nvPr>
        </p:nvSpPr>
        <p:spPr>
          <a:xfrm>
            <a:off x="6553080" y="4767120"/>
            <a:ext cx="2133000" cy="27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de-DE" sz="1200" b="0" strike="noStrike" spc="-1">
                <a:solidFill>
                  <a:schemeClr val="dk1">
                    <a:tint val="75000"/>
                  </a:schemeClr>
                </a:solidFill>
                <a:latin typeface="Arial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3863F400-E874-420C-B54A-AE2D518B7232}" type="slidenum">
              <a:rPr lang="de-DE" sz="1200" b="0" strike="noStrike" spc="-1">
                <a:solidFill>
                  <a:schemeClr val="dk1">
                    <a:tint val="75000"/>
                  </a:schemeClr>
                </a:solidFill>
                <a:latin typeface="Arial"/>
              </a:rPr>
              <a:t>‹Nr.›</a:t>
            </a:fld>
            <a:endParaRPr lang="de-DE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dt" idx="27"/>
          </p:nvPr>
        </p:nvSpPr>
        <p:spPr>
          <a:xfrm>
            <a:off x="457200" y="4767120"/>
            <a:ext cx="2133000" cy="273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de-DE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de-DE" sz="1400" b="0" strike="noStrike" spc="-1">
                <a:solidFill>
                  <a:srgbClr val="000000"/>
                </a:solidFill>
                <a:latin typeface="Times New Roman"/>
              </a:rPr>
              <a:t>&lt;Datum/Uhrzeit&gt;</a:t>
            </a:r>
          </a:p>
        </p:txBody>
      </p:sp>
      <p:sp>
        <p:nvSpPr>
          <p:cNvPr id="42" name="PlaceHolder 4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de-DE" sz="4400" b="0" strike="noStrike" spc="-1">
                <a:solidFill>
                  <a:srgbClr val="000000"/>
                </a:solidFill>
                <a:latin typeface="Arial"/>
              </a:rPr>
              <a:t>Format des Titeltextes durch Klicken bearbeiten</a:t>
            </a:r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49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3200" b="0" strike="noStrike" spc="-1">
                <a:solidFill>
                  <a:srgbClr val="000000"/>
                </a:solidFill>
                <a:latin typeface="Arial"/>
              </a:rPr>
              <a:t>Format des Gliederungstextes durch Klicken bearbeiten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800" b="0" strike="noStrike" spc="-1">
                <a:solidFill>
                  <a:srgbClr val="000000"/>
                </a:solidFill>
                <a:latin typeface="Arial"/>
              </a:rPr>
              <a:t>Zweite Gliederungsebene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solidFill>
                  <a:srgbClr val="000000"/>
                </a:solidFill>
                <a:latin typeface="Arial"/>
              </a:rPr>
              <a:t>Dritte Gliederungsebene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000" b="0" strike="noStrike" spc="-1">
                <a:solidFill>
                  <a:srgbClr val="000000"/>
                </a:solidFill>
                <a:latin typeface="Arial"/>
              </a:rPr>
              <a:t>Vierte Gliederungsebene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latin typeface="Arial"/>
              </a:rPr>
              <a:t>Fünfte Gliederungsebene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latin typeface="Arial"/>
              </a:rPr>
              <a:t>Sechste Gliederungsebene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latin typeface="Arial"/>
              </a:rPr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1"/>
          <p:cNvSpPr/>
          <p:nvPr/>
        </p:nvSpPr>
        <p:spPr>
          <a:xfrm>
            <a:off x="742380" y="331860"/>
            <a:ext cx="4492560" cy="935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 defTabSz="914400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3200" b="1" strike="noStrike" spc="-1" dirty="0" smtClean="0">
                <a:solidFill>
                  <a:schemeClr val="lt1"/>
                </a:solidFill>
                <a:latin typeface="Benelux"/>
                <a:ea typeface="Microsoft YaHei"/>
              </a:rPr>
              <a:t>Die Glückspilz-Predigt</a:t>
            </a:r>
            <a:r>
              <a:rPr sz="3600" dirty="0"/>
              <a:t/>
            </a:r>
            <a:br>
              <a:rPr sz="3600" dirty="0"/>
            </a:br>
            <a:r>
              <a:rPr lang="de-DE" sz="2000" spc="-1" dirty="0" smtClean="0">
                <a:solidFill>
                  <a:schemeClr val="lt1"/>
                </a:solidFill>
                <a:latin typeface="Benelux"/>
                <a:ea typeface="Microsoft YaHei"/>
              </a:rPr>
              <a:t>Psalm 32</a:t>
            </a:r>
            <a:endParaRPr lang="de-DE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Textfeld 4"/>
          <p:cNvSpPr/>
          <p:nvPr/>
        </p:nvSpPr>
        <p:spPr>
          <a:xfrm>
            <a:off x="1657638" y="4046133"/>
            <a:ext cx="1810248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de-DE" sz="1000" spc="-1" dirty="0" smtClean="0">
                <a:solidFill>
                  <a:schemeClr val="lt1"/>
                </a:solidFill>
                <a:latin typeface="Arial"/>
              </a:rPr>
              <a:t>Marc Chagall:</a:t>
            </a:r>
          </a:p>
          <a:p>
            <a:pPr defTabSz="914400">
              <a:lnSpc>
                <a:spcPct val="100000"/>
              </a:lnSpc>
            </a:pPr>
            <a:r>
              <a:rPr lang="de-DE" sz="1000" b="0" strike="noStrike" spc="-1" dirty="0" smtClean="0">
                <a:solidFill>
                  <a:schemeClr val="lt1"/>
                </a:solidFill>
                <a:latin typeface="Arial"/>
              </a:rPr>
              <a:t>David und </a:t>
            </a:r>
            <a:r>
              <a:rPr lang="de-DE" sz="1000" spc="-1" dirty="0" err="1" smtClean="0">
                <a:solidFill>
                  <a:schemeClr val="lt1"/>
                </a:solidFill>
                <a:latin typeface="Arial"/>
              </a:rPr>
              <a:t>B</a:t>
            </a:r>
            <a:r>
              <a:rPr lang="de-DE" sz="1000" b="0" strike="noStrike" spc="-1" dirty="0" err="1" smtClean="0">
                <a:solidFill>
                  <a:schemeClr val="lt1"/>
                </a:solidFill>
                <a:latin typeface="Arial"/>
              </a:rPr>
              <a:t>athseba</a:t>
            </a:r>
            <a:r>
              <a:rPr lang="de-DE" sz="1000" b="0" strike="noStrike" spc="-1" dirty="0" smtClean="0">
                <a:solidFill>
                  <a:schemeClr val="lt1"/>
                </a:solidFill>
                <a:latin typeface="Arial"/>
              </a:rPr>
              <a:t> 1956</a:t>
            </a:r>
            <a:endParaRPr lang="de-DE" sz="10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660" y="1040081"/>
            <a:ext cx="2834640" cy="385737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742380" y="1859880"/>
            <a:ext cx="62207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e-DE" sz="2400" b="1" spc="-1" dirty="0" smtClean="0">
                <a:solidFill>
                  <a:srgbClr val="FFFF00"/>
                </a:solidFill>
                <a:latin typeface="Benelux"/>
                <a:ea typeface="Microsoft YaHei"/>
              </a:rPr>
              <a:t>Aufatmen beim dankbaren Aufblick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2400" b="1" spc="-1" dirty="0" smtClean="0">
                <a:solidFill>
                  <a:srgbClr val="FFFF00"/>
                </a:solidFill>
                <a:latin typeface="Benelux"/>
                <a:ea typeface="Microsoft YaHei"/>
              </a:rPr>
              <a:t>Aufatmen beim wehmütigen Rückblick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2400" b="1" spc="-1" dirty="0" smtClean="0">
                <a:solidFill>
                  <a:srgbClr val="FFFF00"/>
                </a:solidFill>
                <a:latin typeface="Benelux"/>
                <a:ea typeface="Microsoft YaHei"/>
              </a:rPr>
              <a:t>Aufatmen beim freudigen Ausblick</a:t>
            </a:r>
            <a:endParaRPr lang="de-DE" sz="2400" dirty="0"/>
          </a:p>
        </p:txBody>
      </p:sp>
      <p:sp>
        <p:nvSpPr>
          <p:cNvPr id="4" name="Rectangle 1"/>
          <p:cNvSpPr/>
          <p:nvPr/>
        </p:nvSpPr>
        <p:spPr>
          <a:xfrm>
            <a:off x="742380" y="331860"/>
            <a:ext cx="4492560" cy="935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 defTabSz="914400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3200" b="1" strike="noStrike" spc="-1" dirty="0" smtClean="0">
                <a:solidFill>
                  <a:schemeClr val="lt1"/>
                </a:solidFill>
                <a:latin typeface="Benelux"/>
                <a:ea typeface="Microsoft YaHei"/>
              </a:rPr>
              <a:t>Die Glückspilz-Predigt</a:t>
            </a:r>
            <a:r>
              <a:rPr sz="3600" dirty="0"/>
              <a:t/>
            </a:r>
            <a:br>
              <a:rPr sz="3600" dirty="0"/>
            </a:br>
            <a:r>
              <a:rPr lang="de-DE" sz="2000" spc="-1" dirty="0" smtClean="0">
                <a:solidFill>
                  <a:schemeClr val="lt1"/>
                </a:solidFill>
                <a:latin typeface="Benelux"/>
                <a:ea typeface="Microsoft YaHei"/>
              </a:rPr>
              <a:t>Psalm 32</a:t>
            </a:r>
            <a:endParaRPr lang="de-DE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91191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742380" y="1614783"/>
            <a:ext cx="773231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solidFill>
                  <a:srgbClr val="FFFF00"/>
                </a:solidFill>
                <a:latin typeface="Benelux" panose="00000700000000000000" pitchFamily="2" charset="0"/>
              </a:rPr>
              <a:t>1. Du </a:t>
            </a:r>
            <a: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  <a:t>bist der Mann – du hast dich selbst gerichtet!</a:t>
            </a:r>
            <a:b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  <a:t>Spricht Nathan, der Prophet,</a:t>
            </a:r>
            <a:b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  <a:t>Zum blutbefleckten König, der vernichtet</a:t>
            </a:r>
            <a:b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  <a:t>Vor Gottes Antlitz steht;</a:t>
            </a:r>
            <a:b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  <a:t>Du bist der Mann, dem du den Stab gebrochen,</a:t>
            </a:r>
            <a:b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  <a:t>Dem du im Grimm das Urteil schon gesprochen:</a:t>
            </a:r>
            <a:b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  <a:t>„Ein Kind des Todes ist, wer das getan!“</a:t>
            </a:r>
            <a:b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  <a:t>Du bist der Mann</a:t>
            </a:r>
            <a:r>
              <a:rPr lang="de-DE" sz="2000" dirty="0" smtClean="0">
                <a:solidFill>
                  <a:srgbClr val="FFFF00"/>
                </a:solidFill>
                <a:latin typeface="Benelux" panose="00000700000000000000" pitchFamily="2" charset="0"/>
              </a:rPr>
              <a:t>!</a:t>
            </a:r>
            <a:endParaRPr lang="de-DE" sz="2000" dirty="0">
              <a:solidFill>
                <a:srgbClr val="FFFF00"/>
              </a:solidFill>
              <a:latin typeface="Benelux" panose="00000700000000000000" pitchFamily="2" charset="0"/>
            </a:endParaRPr>
          </a:p>
        </p:txBody>
      </p:sp>
      <p:sp>
        <p:nvSpPr>
          <p:cNvPr id="4" name="Textfeld 4"/>
          <p:cNvSpPr/>
          <p:nvPr/>
        </p:nvSpPr>
        <p:spPr>
          <a:xfrm>
            <a:off x="6776392" y="4169328"/>
            <a:ext cx="1924547" cy="27554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de-DE" sz="1200" spc="-1" dirty="0" smtClean="0">
                <a:solidFill>
                  <a:schemeClr val="lt1"/>
                </a:solidFill>
                <a:latin typeface="Benelux" panose="00000700000000000000" pitchFamily="2" charset="0"/>
              </a:rPr>
              <a:t>Karl </a:t>
            </a:r>
            <a:r>
              <a:rPr lang="de-DE" sz="1200" spc="-1" dirty="0" err="1" smtClean="0">
                <a:solidFill>
                  <a:schemeClr val="lt1"/>
                </a:solidFill>
                <a:latin typeface="Benelux" panose="00000700000000000000" pitchFamily="2" charset="0"/>
              </a:rPr>
              <a:t>Gerok</a:t>
            </a:r>
            <a:r>
              <a:rPr lang="de-DE" sz="1200" spc="-1" dirty="0" smtClean="0">
                <a:solidFill>
                  <a:schemeClr val="lt1"/>
                </a:solidFill>
                <a:latin typeface="Benelux" panose="00000700000000000000" pitchFamily="2" charset="0"/>
              </a:rPr>
              <a:t>, Palmblätter</a:t>
            </a:r>
          </a:p>
        </p:txBody>
      </p:sp>
      <p:sp>
        <p:nvSpPr>
          <p:cNvPr id="6" name="Rectangle 1"/>
          <p:cNvSpPr/>
          <p:nvPr/>
        </p:nvSpPr>
        <p:spPr>
          <a:xfrm>
            <a:off x="742380" y="331860"/>
            <a:ext cx="4492560" cy="935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 defTabSz="914400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3200" b="1" strike="noStrike" spc="-1" dirty="0" smtClean="0">
                <a:solidFill>
                  <a:schemeClr val="lt1"/>
                </a:solidFill>
                <a:latin typeface="Benelux"/>
                <a:ea typeface="Microsoft YaHei"/>
              </a:rPr>
              <a:t>Die Glückspilz-Predigt</a:t>
            </a:r>
            <a:r>
              <a:rPr sz="3600" dirty="0"/>
              <a:t/>
            </a:r>
            <a:br>
              <a:rPr sz="3600" dirty="0"/>
            </a:br>
            <a:r>
              <a:rPr lang="de-DE" sz="2000" spc="-1" dirty="0" smtClean="0">
                <a:solidFill>
                  <a:schemeClr val="lt1"/>
                </a:solidFill>
                <a:latin typeface="Benelux"/>
                <a:ea typeface="Microsoft YaHei"/>
              </a:rPr>
              <a:t>Psalm 32</a:t>
            </a:r>
            <a:endParaRPr lang="de-DE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31765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742380" y="1614783"/>
            <a:ext cx="773231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solidFill>
                  <a:srgbClr val="FFFF00"/>
                </a:solidFill>
                <a:latin typeface="Benelux" panose="00000700000000000000" pitchFamily="2" charset="0"/>
              </a:rPr>
              <a:t>3. Du </a:t>
            </a:r>
            <a: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  <a:t>bist der Mann, o hör es, meine Seele,</a:t>
            </a:r>
            <a:b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  <a:t>Halt nicht zu rasch Gericht;</a:t>
            </a:r>
            <a:b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  <a:t>Vergiss im Grimm bei deines Bruders Fehle</a:t>
            </a:r>
            <a:b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  <a:t>Der eignen Sünde nicht!</a:t>
            </a:r>
            <a:b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  <a:t>Vor deinem Aug – die Früchte und die Taten!</a:t>
            </a:r>
            <a:b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  <a:t>In deiner Brust – die Keime und die Saaten!</a:t>
            </a:r>
            <a:b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  <a:t>In fremder Schuld sieh deine eigne an:</a:t>
            </a:r>
            <a:b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  <a:t>Du bist der Mann</a:t>
            </a:r>
            <a:r>
              <a:rPr lang="de-DE" sz="2000" b="1" dirty="0" smtClean="0">
                <a:solidFill>
                  <a:srgbClr val="FFFF00"/>
                </a:solidFill>
                <a:latin typeface="Benelux" panose="00000700000000000000" pitchFamily="2" charset="0"/>
              </a:rPr>
              <a:t>!</a:t>
            </a:r>
            <a:endParaRPr lang="de-DE" sz="2000" b="1" dirty="0">
              <a:solidFill>
                <a:srgbClr val="FFFF00"/>
              </a:solidFill>
              <a:latin typeface="Benelux" panose="00000700000000000000" pitchFamily="2" charset="0"/>
            </a:endParaRPr>
          </a:p>
        </p:txBody>
      </p:sp>
      <p:sp>
        <p:nvSpPr>
          <p:cNvPr id="4" name="Textfeld 4"/>
          <p:cNvSpPr/>
          <p:nvPr/>
        </p:nvSpPr>
        <p:spPr>
          <a:xfrm>
            <a:off x="6776392" y="4169328"/>
            <a:ext cx="1924547" cy="27554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de-DE" sz="1200" spc="-1" dirty="0" smtClean="0">
                <a:solidFill>
                  <a:schemeClr val="lt1"/>
                </a:solidFill>
                <a:latin typeface="Benelux" panose="00000700000000000000" pitchFamily="2" charset="0"/>
              </a:rPr>
              <a:t>Karl </a:t>
            </a:r>
            <a:r>
              <a:rPr lang="de-DE" sz="1200" spc="-1" dirty="0" err="1" smtClean="0">
                <a:solidFill>
                  <a:schemeClr val="lt1"/>
                </a:solidFill>
                <a:latin typeface="Benelux" panose="00000700000000000000" pitchFamily="2" charset="0"/>
              </a:rPr>
              <a:t>Gerok</a:t>
            </a:r>
            <a:r>
              <a:rPr lang="de-DE" sz="1200" spc="-1" dirty="0" smtClean="0">
                <a:solidFill>
                  <a:schemeClr val="lt1"/>
                </a:solidFill>
                <a:latin typeface="Benelux" panose="00000700000000000000" pitchFamily="2" charset="0"/>
              </a:rPr>
              <a:t>, Palmblätter</a:t>
            </a:r>
          </a:p>
        </p:txBody>
      </p:sp>
      <p:sp>
        <p:nvSpPr>
          <p:cNvPr id="6" name="Rectangle 1"/>
          <p:cNvSpPr/>
          <p:nvPr/>
        </p:nvSpPr>
        <p:spPr>
          <a:xfrm>
            <a:off x="742380" y="331860"/>
            <a:ext cx="4492560" cy="935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 defTabSz="914400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3200" b="1" strike="noStrike" spc="-1" dirty="0" smtClean="0">
                <a:solidFill>
                  <a:schemeClr val="lt1"/>
                </a:solidFill>
                <a:latin typeface="Benelux"/>
                <a:ea typeface="Microsoft YaHei"/>
              </a:rPr>
              <a:t>Die Glückspilz-Predigt</a:t>
            </a:r>
            <a:r>
              <a:rPr sz="3600" dirty="0"/>
              <a:t/>
            </a:r>
            <a:br>
              <a:rPr sz="3600" dirty="0"/>
            </a:br>
            <a:r>
              <a:rPr lang="de-DE" sz="2000" spc="-1" dirty="0" smtClean="0">
                <a:solidFill>
                  <a:schemeClr val="lt1"/>
                </a:solidFill>
                <a:latin typeface="Benelux"/>
                <a:ea typeface="Microsoft YaHei"/>
              </a:rPr>
              <a:t>Psalm 32</a:t>
            </a:r>
            <a:endParaRPr lang="de-DE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9307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742380" y="1614783"/>
            <a:ext cx="773231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solidFill>
                  <a:srgbClr val="FFFF00"/>
                </a:solidFill>
                <a:latin typeface="Benelux" panose="00000700000000000000" pitchFamily="2" charset="0"/>
              </a:rPr>
              <a:t>6. Du </a:t>
            </a:r>
            <a: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  <a:t>bist der Mann, und </a:t>
            </a:r>
            <a:r>
              <a:rPr lang="de-DE" sz="2000" b="1" dirty="0" err="1">
                <a:solidFill>
                  <a:srgbClr val="FFFF00"/>
                </a:solidFill>
                <a:latin typeface="Benelux" panose="00000700000000000000" pitchFamily="2" charset="0"/>
              </a:rPr>
              <a:t>ständst</a:t>
            </a:r>
            <a: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  <a:t> du hoch in Gnaden,</a:t>
            </a:r>
            <a:b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  <a:t>Wie Davids fürstlich Haupt,</a:t>
            </a:r>
            <a:b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  <a:t>Sprich nimmermehr: was kann der Feind mir schaden?</a:t>
            </a:r>
            <a:b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  <a:t>Leicht ist ein Kranz geraubt!</a:t>
            </a:r>
            <a:b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  <a:t>Je höher dich die Huld des Herrn </a:t>
            </a:r>
            <a:r>
              <a:rPr lang="de-DE" sz="2000" b="1" dirty="0" err="1">
                <a:solidFill>
                  <a:srgbClr val="FFFF00"/>
                </a:solidFill>
                <a:latin typeface="Benelux" panose="00000700000000000000" pitchFamily="2" charset="0"/>
              </a:rPr>
              <a:t>gestellet</a:t>
            </a:r>
            <a: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  <a:t>,</a:t>
            </a:r>
            <a:b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  <a:t>Je lieber dich die List des Argen fället;</a:t>
            </a:r>
            <a:b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  <a:t>Oft schloss im Fleische, wer im Geist begann:</a:t>
            </a:r>
            <a:b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  <a:t>Du bist der Mann!</a:t>
            </a:r>
            <a:endParaRPr lang="de-DE" sz="2000" b="1" dirty="0">
              <a:solidFill>
                <a:srgbClr val="FFFF00"/>
              </a:solidFill>
              <a:effectLst/>
              <a:latin typeface="Benelux" panose="00000700000000000000" pitchFamily="2" charset="0"/>
            </a:endParaRPr>
          </a:p>
        </p:txBody>
      </p:sp>
      <p:sp>
        <p:nvSpPr>
          <p:cNvPr id="4" name="Textfeld 4"/>
          <p:cNvSpPr/>
          <p:nvPr/>
        </p:nvSpPr>
        <p:spPr>
          <a:xfrm>
            <a:off x="6776392" y="4169328"/>
            <a:ext cx="1924547" cy="27554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de-DE" sz="1200" spc="-1" dirty="0" smtClean="0">
                <a:solidFill>
                  <a:schemeClr val="lt1"/>
                </a:solidFill>
                <a:latin typeface="Benelux" panose="00000700000000000000" pitchFamily="2" charset="0"/>
              </a:rPr>
              <a:t>Karl </a:t>
            </a:r>
            <a:r>
              <a:rPr lang="de-DE" sz="1200" spc="-1" dirty="0" err="1" smtClean="0">
                <a:solidFill>
                  <a:schemeClr val="lt1"/>
                </a:solidFill>
                <a:latin typeface="Benelux" panose="00000700000000000000" pitchFamily="2" charset="0"/>
              </a:rPr>
              <a:t>Gerok</a:t>
            </a:r>
            <a:r>
              <a:rPr lang="de-DE" sz="1200" spc="-1" dirty="0" smtClean="0">
                <a:solidFill>
                  <a:schemeClr val="lt1"/>
                </a:solidFill>
                <a:latin typeface="Benelux" panose="00000700000000000000" pitchFamily="2" charset="0"/>
              </a:rPr>
              <a:t>, Palmblätter</a:t>
            </a:r>
          </a:p>
        </p:txBody>
      </p:sp>
      <p:sp>
        <p:nvSpPr>
          <p:cNvPr id="6" name="Rectangle 1"/>
          <p:cNvSpPr/>
          <p:nvPr/>
        </p:nvSpPr>
        <p:spPr>
          <a:xfrm>
            <a:off x="742380" y="331860"/>
            <a:ext cx="4492560" cy="935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 defTabSz="914400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3200" b="1" strike="noStrike" spc="-1" dirty="0" smtClean="0">
                <a:solidFill>
                  <a:schemeClr val="lt1"/>
                </a:solidFill>
                <a:latin typeface="Benelux"/>
                <a:ea typeface="Microsoft YaHei"/>
              </a:rPr>
              <a:t>Die Glückspilz-Predigt</a:t>
            </a:r>
            <a:r>
              <a:rPr sz="3600" dirty="0"/>
              <a:t/>
            </a:r>
            <a:br>
              <a:rPr sz="3600" dirty="0"/>
            </a:br>
            <a:r>
              <a:rPr lang="de-DE" sz="2000" spc="-1" dirty="0" smtClean="0">
                <a:solidFill>
                  <a:schemeClr val="lt1"/>
                </a:solidFill>
                <a:latin typeface="Benelux"/>
                <a:ea typeface="Microsoft YaHei"/>
              </a:rPr>
              <a:t>Psalm 32</a:t>
            </a:r>
            <a:endParaRPr lang="de-DE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62147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742380" y="1614783"/>
            <a:ext cx="773231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solidFill>
                  <a:srgbClr val="FFFF00"/>
                </a:solidFill>
                <a:latin typeface="Benelux" panose="00000700000000000000" pitchFamily="2" charset="0"/>
              </a:rPr>
              <a:t>7. Du </a:t>
            </a:r>
            <a: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  <a:t>bist der Mann! – ja Herr, ich </a:t>
            </a:r>
            <a:r>
              <a:rPr lang="de-DE" sz="2000" b="1" dirty="0" err="1">
                <a:solidFill>
                  <a:srgbClr val="FFFF00"/>
                </a:solidFill>
                <a:latin typeface="Benelux" panose="00000700000000000000" pitchFamily="2" charset="0"/>
              </a:rPr>
              <a:t>geb</a:t>
            </a:r>
            <a: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  <a:t> mich schuldig,</a:t>
            </a:r>
            <a:b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  <a:t>Denn meine Schuld ist groß;</a:t>
            </a:r>
            <a:b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  <a:t>Herr, Herr, barmherzig, gnädig und geduldig,</a:t>
            </a:r>
            <a:b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  <a:t>Sprich mich in Gnaden los!</a:t>
            </a:r>
            <a:b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  <a:t>Willst du mich, Barmherziger, erretten,</a:t>
            </a:r>
            <a:b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  <a:t>Wer löset mich von meiner Sünde Ketten,</a:t>
            </a:r>
            <a:b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  <a:t>Wer nimmt von meiner Seele mir den Bann?</a:t>
            </a:r>
            <a:b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  <a:t>Du bist der Mann!</a:t>
            </a:r>
            <a:endParaRPr lang="de-DE" sz="2000" b="1" dirty="0">
              <a:solidFill>
                <a:srgbClr val="FFFF00"/>
              </a:solidFill>
              <a:effectLst/>
              <a:latin typeface="Benelux" panose="00000700000000000000" pitchFamily="2" charset="0"/>
            </a:endParaRPr>
          </a:p>
        </p:txBody>
      </p:sp>
      <p:sp>
        <p:nvSpPr>
          <p:cNvPr id="4" name="Textfeld 4"/>
          <p:cNvSpPr/>
          <p:nvPr/>
        </p:nvSpPr>
        <p:spPr>
          <a:xfrm>
            <a:off x="6776392" y="4169328"/>
            <a:ext cx="1924547" cy="27554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de-DE" sz="1200" spc="-1" dirty="0" smtClean="0">
                <a:solidFill>
                  <a:schemeClr val="lt1"/>
                </a:solidFill>
                <a:latin typeface="Benelux" panose="00000700000000000000" pitchFamily="2" charset="0"/>
              </a:rPr>
              <a:t>Karl </a:t>
            </a:r>
            <a:r>
              <a:rPr lang="de-DE" sz="1200" spc="-1" dirty="0" err="1" smtClean="0">
                <a:solidFill>
                  <a:schemeClr val="lt1"/>
                </a:solidFill>
                <a:latin typeface="Benelux" panose="00000700000000000000" pitchFamily="2" charset="0"/>
              </a:rPr>
              <a:t>Gerok</a:t>
            </a:r>
            <a:r>
              <a:rPr lang="de-DE" sz="1200" spc="-1" dirty="0" smtClean="0">
                <a:solidFill>
                  <a:schemeClr val="lt1"/>
                </a:solidFill>
                <a:latin typeface="Benelux" panose="00000700000000000000" pitchFamily="2" charset="0"/>
              </a:rPr>
              <a:t>, Palmblätter</a:t>
            </a:r>
          </a:p>
        </p:txBody>
      </p:sp>
      <p:sp>
        <p:nvSpPr>
          <p:cNvPr id="6" name="Rectangle 1"/>
          <p:cNvSpPr/>
          <p:nvPr/>
        </p:nvSpPr>
        <p:spPr>
          <a:xfrm>
            <a:off x="742380" y="331860"/>
            <a:ext cx="4492560" cy="935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 defTabSz="914400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3200" b="1" strike="noStrike" spc="-1" dirty="0" smtClean="0">
                <a:solidFill>
                  <a:schemeClr val="lt1"/>
                </a:solidFill>
                <a:latin typeface="Benelux"/>
                <a:ea typeface="Microsoft YaHei"/>
              </a:rPr>
              <a:t>Die Glückspilz-Predigt</a:t>
            </a:r>
            <a:r>
              <a:rPr sz="3600" dirty="0"/>
              <a:t/>
            </a:r>
            <a:br>
              <a:rPr sz="3600" dirty="0"/>
            </a:br>
            <a:r>
              <a:rPr lang="de-DE" sz="2000" spc="-1" dirty="0" smtClean="0">
                <a:solidFill>
                  <a:schemeClr val="lt1"/>
                </a:solidFill>
                <a:latin typeface="Benelux"/>
                <a:ea typeface="Microsoft YaHei"/>
              </a:rPr>
              <a:t>Psalm 32</a:t>
            </a:r>
            <a:endParaRPr lang="de-DE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91559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742380" y="1614783"/>
            <a:ext cx="773231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smtClean="0">
                <a:solidFill>
                  <a:srgbClr val="FFFF00"/>
                </a:solidFill>
                <a:latin typeface="Benelux" panose="00000700000000000000" pitchFamily="2" charset="0"/>
              </a:rPr>
              <a:t>8. Du </a:t>
            </a:r>
            <a: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  <a:t>bist der Mann, der meine Schuld will büßen</a:t>
            </a:r>
            <a:b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  <a:t>Am </a:t>
            </a:r>
            <a:r>
              <a:rPr lang="de-DE" sz="2000" b="1" dirty="0" err="1">
                <a:solidFill>
                  <a:srgbClr val="FFFF00"/>
                </a:solidFill>
                <a:latin typeface="Benelux" panose="00000700000000000000" pitchFamily="2" charset="0"/>
              </a:rPr>
              <a:t>blutgen</a:t>
            </a:r>
            <a: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  <a:t> Marterholz,</a:t>
            </a:r>
            <a:b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  <a:t>Du bist der Mann, dir </a:t>
            </a:r>
            <a:r>
              <a:rPr lang="de-DE" sz="2000" b="1" dirty="0" err="1">
                <a:solidFill>
                  <a:srgbClr val="FFFF00"/>
                </a:solidFill>
                <a:latin typeface="Benelux" panose="00000700000000000000" pitchFamily="2" charset="0"/>
              </a:rPr>
              <a:t>werf</a:t>
            </a:r>
            <a: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  <a:t> ich mich zu Füßen,</a:t>
            </a:r>
            <a:b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  <a:t>Dahin ist all mein Stolz;</a:t>
            </a:r>
            <a:b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  <a:t>Herr, heile mich von meinem Sündenschaden,</a:t>
            </a:r>
            <a:b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  <a:t>Herr, stärke mich mit deinem Geist der Gnaden;</a:t>
            </a:r>
            <a:b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  <a:t>Du, der am Kreuz den großen Sieg gewann,</a:t>
            </a:r>
            <a:b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2000" b="1" dirty="0">
                <a:solidFill>
                  <a:srgbClr val="FFFF00"/>
                </a:solidFill>
                <a:latin typeface="Benelux" panose="00000700000000000000" pitchFamily="2" charset="0"/>
              </a:rPr>
              <a:t>Du bist der Mann!</a:t>
            </a:r>
            <a:endParaRPr lang="de-DE" sz="2000" b="1" dirty="0">
              <a:solidFill>
                <a:srgbClr val="FFFF00"/>
              </a:solidFill>
              <a:effectLst/>
              <a:latin typeface="Benelux" panose="00000700000000000000" pitchFamily="2" charset="0"/>
            </a:endParaRPr>
          </a:p>
        </p:txBody>
      </p:sp>
      <p:sp>
        <p:nvSpPr>
          <p:cNvPr id="4" name="Textfeld 4"/>
          <p:cNvSpPr/>
          <p:nvPr/>
        </p:nvSpPr>
        <p:spPr>
          <a:xfrm>
            <a:off x="6776392" y="4169328"/>
            <a:ext cx="1924547" cy="27554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de-DE" sz="1200" spc="-1" dirty="0" smtClean="0">
                <a:solidFill>
                  <a:schemeClr val="lt1"/>
                </a:solidFill>
                <a:latin typeface="Benelux" panose="00000700000000000000" pitchFamily="2" charset="0"/>
              </a:rPr>
              <a:t>Karl </a:t>
            </a:r>
            <a:r>
              <a:rPr lang="de-DE" sz="1200" spc="-1" dirty="0" err="1" smtClean="0">
                <a:solidFill>
                  <a:schemeClr val="lt1"/>
                </a:solidFill>
                <a:latin typeface="Benelux" panose="00000700000000000000" pitchFamily="2" charset="0"/>
              </a:rPr>
              <a:t>Gerok</a:t>
            </a:r>
            <a:r>
              <a:rPr lang="de-DE" sz="1200" spc="-1" dirty="0" smtClean="0">
                <a:solidFill>
                  <a:schemeClr val="lt1"/>
                </a:solidFill>
                <a:latin typeface="Benelux" panose="00000700000000000000" pitchFamily="2" charset="0"/>
              </a:rPr>
              <a:t>, Palmblätter</a:t>
            </a:r>
          </a:p>
        </p:txBody>
      </p:sp>
      <p:sp>
        <p:nvSpPr>
          <p:cNvPr id="6" name="Rectangle 1"/>
          <p:cNvSpPr/>
          <p:nvPr/>
        </p:nvSpPr>
        <p:spPr>
          <a:xfrm>
            <a:off x="742380" y="331860"/>
            <a:ext cx="4492560" cy="935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 defTabSz="914400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3200" b="1" strike="noStrike" spc="-1" dirty="0" smtClean="0">
                <a:solidFill>
                  <a:schemeClr val="lt1"/>
                </a:solidFill>
                <a:latin typeface="Benelux"/>
                <a:ea typeface="Microsoft YaHei"/>
              </a:rPr>
              <a:t>Die Glückspilz-Predigt</a:t>
            </a:r>
            <a:r>
              <a:rPr sz="3600" dirty="0"/>
              <a:t/>
            </a:r>
            <a:br>
              <a:rPr sz="3600" dirty="0"/>
            </a:br>
            <a:r>
              <a:rPr lang="de-DE" sz="2000" spc="-1" dirty="0" smtClean="0">
                <a:solidFill>
                  <a:schemeClr val="lt1"/>
                </a:solidFill>
                <a:latin typeface="Benelux"/>
                <a:ea typeface="Microsoft YaHei"/>
              </a:rPr>
              <a:t>Psalm 32</a:t>
            </a:r>
            <a:endParaRPr lang="de-DE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0750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feld 4"/>
          <p:cNvSpPr/>
          <p:nvPr/>
        </p:nvSpPr>
        <p:spPr>
          <a:xfrm>
            <a:off x="1178412" y="3961292"/>
            <a:ext cx="1810248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de-DE" sz="1000" spc="-1" dirty="0" smtClean="0">
                <a:solidFill>
                  <a:schemeClr val="lt1"/>
                </a:solidFill>
                <a:latin typeface="Arial"/>
              </a:rPr>
              <a:t>Peter </a:t>
            </a:r>
            <a:r>
              <a:rPr lang="de-DE" sz="1000" spc="-1" dirty="0" err="1" smtClean="0">
                <a:solidFill>
                  <a:schemeClr val="lt1"/>
                </a:solidFill>
                <a:latin typeface="Arial"/>
              </a:rPr>
              <a:t>Rohermel</a:t>
            </a:r>
            <a:r>
              <a:rPr lang="de-DE" sz="1000" spc="-1" dirty="0" smtClean="0">
                <a:solidFill>
                  <a:schemeClr val="lt1"/>
                </a:solidFill>
                <a:latin typeface="Arial"/>
              </a:rPr>
              <a:t>:</a:t>
            </a:r>
          </a:p>
          <a:p>
            <a:pPr defTabSz="914400">
              <a:lnSpc>
                <a:spcPct val="100000"/>
              </a:lnSpc>
            </a:pPr>
            <a:r>
              <a:rPr lang="de-DE" sz="1000" b="0" strike="noStrike" spc="-1" dirty="0" smtClean="0">
                <a:solidFill>
                  <a:schemeClr val="lt1"/>
                </a:solidFill>
                <a:latin typeface="Arial"/>
              </a:rPr>
              <a:t>David und </a:t>
            </a:r>
            <a:r>
              <a:rPr lang="de-DE" sz="1000" spc="-1" dirty="0" smtClean="0">
                <a:solidFill>
                  <a:schemeClr val="lt1"/>
                </a:solidFill>
                <a:latin typeface="Arial"/>
              </a:rPr>
              <a:t>Nathan</a:t>
            </a:r>
            <a:r>
              <a:rPr lang="de-DE" sz="1000" b="0" strike="noStrike" spc="-1" dirty="0" smtClean="0">
                <a:solidFill>
                  <a:schemeClr val="lt1"/>
                </a:solidFill>
                <a:latin typeface="Arial"/>
              </a:rPr>
              <a:t> 1884</a:t>
            </a:r>
            <a:endParaRPr lang="de-DE" sz="10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9687" y="1140644"/>
            <a:ext cx="4633291" cy="3616633"/>
          </a:xfrm>
          <a:prstGeom prst="rect">
            <a:avLst/>
          </a:prstGeom>
        </p:spPr>
      </p:pic>
      <p:sp>
        <p:nvSpPr>
          <p:cNvPr id="5" name="Rectangle 1"/>
          <p:cNvSpPr/>
          <p:nvPr/>
        </p:nvSpPr>
        <p:spPr>
          <a:xfrm>
            <a:off x="742380" y="331860"/>
            <a:ext cx="4492560" cy="935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 defTabSz="914400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3200" b="1" strike="noStrike" spc="-1" dirty="0" smtClean="0">
                <a:solidFill>
                  <a:schemeClr val="lt1"/>
                </a:solidFill>
                <a:latin typeface="Benelux"/>
                <a:ea typeface="Microsoft YaHei"/>
              </a:rPr>
              <a:t>Die Glückspilz-Predigt</a:t>
            </a:r>
            <a:r>
              <a:rPr sz="3600" dirty="0"/>
              <a:t/>
            </a:r>
            <a:br>
              <a:rPr sz="3600" dirty="0"/>
            </a:br>
            <a:r>
              <a:rPr lang="de-DE" sz="2000" spc="-1" dirty="0" smtClean="0">
                <a:solidFill>
                  <a:schemeClr val="lt1"/>
                </a:solidFill>
                <a:latin typeface="Benelux"/>
                <a:ea typeface="Microsoft YaHei"/>
              </a:rPr>
              <a:t>Psalm 32</a:t>
            </a:r>
            <a:endParaRPr lang="de-DE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40023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</p:bldLst>
  </p:timing>
</p:sld>
</file>

<file path=ppt/theme/theme1.xml><?xml version="1.0" encoding="utf-8"?>
<a:theme xmlns:a="http://schemas.openxmlformats.org/drawingml/2006/main" name="Larissa">
  <a:themeElements>
    <a:clrScheme name="Benutzerdefiniert 17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Larissa">
  <a:themeElements>
    <a:clrScheme name="Benutzerdefiniert 17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Larissa">
  <a:themeElements>
    <a:clrScheme name="Benutzerdefiniert 17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Benutzerdefiniert 17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Benutzerdefiniert 17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Benutzerdefiniert 17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Larissa">
  <a:themeElements>
    <a:clrScheme name="Benutzerdefiniert 17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Larissa">
  <a:themeElements>
    <a:clrScheme name="Benutzerdefiniert 17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Larissa">
  <a:themeElements>
    <a:clrScheme name="Benutzerdefiniert 17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">
  <a:themeElements>
    <a:clrScheme name="Benutzerdefiniert 17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Larissa">
  <a:themeElements>
    <a:clrScheme name="Benutzerdefiniert 17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131</Words>
  <Application>Microsoft Office PowerPoint</Application>
  <PresentationFormat>Bildschirmpräsentation (16:9)</PresentationFormat>
  <Paragraphs>25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11</vt:i4>
      </vt:variant>
      <vt:variant>
        <vt:lpstr>Folientitel</vt:lpstr>
      </vt:variant>
      <vt:variant>
        <vt:i4>8</vt:i4>
      </vt:variant>
    </vt:vector>
  </HeadingPairs>
  <TitlesOfParts>
    <vt:vector size="25" baseType="lpstr">
      <vt:lpstr>Microsoft YaHei</vt:lpstr>
      <vt:lpstr>Arial</vt:lpstr>
      <vt:lpstr>Benelux</vt:lpstr>
      <vt:lpstr>Symbol</vt:lpstr>
      <vt:lpstr>Times New Roman</vt:lpstr>
      <vt:lpstr>Wingdings</vt:lpstr>
      <vt:lpstr>Larissa</vt:lpstr>
      <vt:lpstr>Larissa</vt:lpstr>
      <vt:lpstr>Larissa</vt:lpstr>
      <vt:lpstr>Larissa</vt:lpstr>
      <vt:lpstr>Larissa</vt:lpstr>
      <vt:lpstr>Larissa</vt:lpstr>
      <vt:lpstr>Larissa</vt:lpstr>
      <vt:lpstr>Larissa</vt:lpstr>
      <vt:lpstr>Larissa</vt:lpstr>
      <vt:lpstr>Larissa</vt:lpstr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Herzlich Willkommen zum Gottesdienst</dc:title>
  <dc:subject/>
  <dc:creator>Alexandra Sakulowski</dc:creator>
  <dc:description/>
  <cp:lastModifiedBy>Microsoft-Konto</cp:lastModifiedBy>
  <cp:revision>113</cp:revision>
  <dcterms:created xsi:type="dcterms:W3CDTF">2020-10-11T13:50:12Z</dcterms:created>
  <dcterms:modified xsi:type="dcterms:W3CDTF">2025-02-09T12:18:03Z</dcterms:modified>
  <dc:language>de-DE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Bildschirmpräsentation (16:9)</vt:lpwstr>
  </property>
  <property fmtid="{D5CDD505-2E9C-101B-9397-08002B2CF9AE}" pid="3" name="Slides">
    <vt:i4>26</vt:i4>
  </property>
</Properties>
</file>