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7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5143500" type="screen16x9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77" y="1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9457A36-2684-4A7C-A983-9A05D2FDEFD2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lstStyle/>
          <a:p>
            <a:fld id="{2DC88B83-0CCA-4A34-9F46-F1D2B947DCF5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lstStyle/>
          <a:p>
            <a:fld id="{B139F248-4F9A-4752-8948-197FD2238017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68C81F0-473E-4DCC-B334-A80EC38AE1D8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F312C76-BA95-4B14-B26B-9AA0C22BD06E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E468E-21A4-4C31-91B9-6F157CD5F6B1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A9CFF376-B1C5-4963-8744-418413C2973A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96243901-80BB-4C73-BBA2-7939F56014BF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B2B3195A-73CC-4D2A-B95C-A2A146AF4C9B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C5584434-290B-4D6A-B400-11DA9C2B9F67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lstStyle/>
          <a:p>
            <a:fld id="{C1C96FB5-828B-48D8-9CCE-8BF8E1055CC5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3ED51F0-C736-40FA-BAAC-C3AA677C9572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ftr" idx="28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sldNum" idx="29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B153D80-4DBD-47A0-9F0A-4B9AD0400B12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30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ftr" idx="31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sldNum" idx="32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8A26722-F913-48FD-9D01-3E736E3FDBD3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33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BFE6035-D536-44A6-8A8E-CBA35384BA14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ftr" idx="7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10" name="PlaceHolder 2"/>
          <p:cNvSpPr>
            <a:spLocks noGrp="1"/>
          </p:cNvSpPr>
          <p:nvPr>
            <p:ph type="sldNum" idx="8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6D13C069-2AC3-42B3-877B-5548B66152AD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9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ftr" idx="10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sldNum" idx="11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694DF696-8C74-4561-B141-493BEB56F714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dt" idx="12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ftr" idx="13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20" name="PlaceHolder 2"/>
          <p:cNvSpPr>
            <a:spLocks noGrp="1"/>
          </p:cNvSpPr>
          <p:nvPr>
            <p:ph type="sldNum" idx="14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EB346CF4-8C2C-4FD6-9420-60826266F37F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5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ftr" idx="16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26" name="PlaceHolder 5"/>
          <p:cNvSpPr>
            <a:spLocks noGrp="1"/>
          </p:cNvSpPr>
          <p:nvPr>
            <p:ph type="sldNum" idx="17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BC2F21C7-7867-4FC5-9F01-8E70202B2B06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6"/>
          <p:cNvSpPr>
            <a:spLocks noGrp="1"/>
          </p:cNvSpPr>
          <p:nvPr>
            <p:ph type="dt" idx="18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ftr" idx="19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32" name="PlaceHolder 2"/>
          <p:cNvSpPr>
            <a:spLocks noGrp="1"/>
          </p:cNvSpPr>
          <p:nvPr>
            <p:ph type="sldNum" idx="20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FA00BF9-5409-4086-8DF3-E5B6F7F1EF35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21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35" name="PlaceHolder 2"/>
          <p:cNvSpPr>
            <a:spLocks noGrp="1"/>
          </p:cNvSpPr>
          <p:nvPr>
            <p:ph type="ftr" idx="22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sldNum" idx="23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428FEE7-800C-4F49-AF6F-A79DA712B7E3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dt" idx="24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ftr" idx="25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sldNum" idx="26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3863F400-E874-420C-B54A-AE2D518B7232}" type="slidenum">
              <a:rPr lang="de-DE" sz="1200" b="0" strike="noStrike" spc="-1">
                <a:solidFill>
                  <a:schemeClr val="dk1">
                    <a:tint val="75000"/>
                  </a:schemeClr>
                </a:solidFill>
                <a:latin typeface="Arial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27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de-DE" sz="44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49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1"/>
          <p:cNvSpPr/>
          <p:nvPr/>
        </p:nvSpPr>
        <p:spPr>
          <a:xfrm>
            <a:off x="742380" y="331860"/>
            <a:ext cx="4492560" cy="93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trike="noStrike" spc="-1" dirty="0" smtClean="0">
                <a:solidFill>
                  <a:schemeClr val="lt1"/>
                </a:solidFill>
                <a:latin typeface="Benelux"/>
                <a:ea typeface="Microsoft YaHei"/>
              </a:rPr>
              <a:t>Die Glückspilz-Predigt</a:t>
            </a:r>
            <a:r>
              <a:rPr sz="3600" dirty="0"/>
              <a:t/>
            </a:r>
            <a:br>
              <a:rPr sz="3600" dirty="0"/>
            </a:br>
            <a:r>
              <a:rPr lang="de-DE" sz="2000" spc="-1" dirty="0" smtClean="0">
                <a:solidFill>
                  <a:schemeClr val="lt1"/>
                </a:solidFill>
                <a:latin typeface="Benelux"/>
                <a:ea typeface="Microsoft YaHei"/>
              </a:rPr>
              <a:t>Psalm 32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feld 4"/>
          <p:cNvSpPr/>
          <p:nvPr/>
        </p:nvSpPr>
        <p:spPr>
          <a:xfrm>
            <a:off x="1657638" y="4046133"/>
            <a:ext cx="1810248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1000" spc="-1" dirty="0" smtClean="0">
                <a:solidFill>
                  <a:schemeClr val="lt1"/>
                </a:solidFill>
                <a:latin typeface="Arial"/>
              </a:rPr>
              <a:t>Marc Chagall:</a:t>
            </a:r>
          </a:p>
          <a:p>
            <a:pPr defTabSz="914400">
              <a:lnSpc>
                <a:spcPct val="100000"/>
              </a:lnSpc>
            </a:pPr>
            <a:r>
              <a:rPr lang="de-DE" sz="1000" b="0" strike="noStrike" spc="-1" dirty="0" smtClean="0">
                <a:solidFill>
                  <a:schemeClr val="lt1"/>
                </a:solidFill>
                <a:latin typeface="Arial"/>
              </a:rPr>
              <a:t>David und </a:t>
            </a:r>
            <a:r>
              <a:rPr lang="de-DE" sz="1000" spc="-1" dirty="0" err="1" smtClean="0">
                <a:solidFill>
                  <a:schemeClr val="lt1"/>
                </a:solidFill>
                <a:latin typeface="Arial"/>
              </a:rPr>
              <a:t>B</a:t>
            </a:r>
            <a:r>
              <a:rPr lang="de-DE" sz="1000" b="0" strike="noStrike" spc="-1" dirty="0" err="1" smtClean="0">
                <a:solidFill>
                  <a:schemeClr val="lt1"/>
                </a:solidFill>
                <a:latin typeface="Arial"/>
              </a:rPr>
              <a:t>athseba</a:t>
            </a:r>
            <a:r>
              <a:rPr lang="de-DE" sz="1000" b="0" strike="noStrike" spc="-1" dirty="0" smtClean="0">
                <a:solidFill>
                  <a:schemeClr val="lt1"/>
                </a:solidFill>
                <a:latin typeface="Arial"/>
              </a:rPr>
              <a:t> 1956</a:t>
            </a:r>
            <a:endParaRPr lang="de-DE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660" y="1040081"/>
            <a:ext cx="2834640" cy="38573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42380" y="1859880"/>
            <a:ext cx="6220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400" b="1" spc="-1" dirty="0" smtClean="0">
                <a:solidFill>
                  <a:srgbClr val="FFFF00"/>
                </a:solidFill>
                <a:latin typeface="Benelux"/>
                <a:ea typeface="Microsoft YaHei"/>
              </a:rPr>
              <a:t>Aufatmen beim dankbaren Aufblick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b="1" spc="-1" dirty="0" smtClean="0">
                <a:solidFill>
                  <a:srgbClr val="FFFF00"/>
                </a:solidFill>
                <a:latin typeface="Benelux"/>
                <a:ea typeface="Microsoft YaHei"/>
              </a:rPr>
              <a:t>Aufatmen beim wehmütigen Rückblick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b="1" spc="-1" dirty="0" smtClean="0">
                <a:solidFill>
                  <a:srgbClr val="FFFF00"/>
                </a:solidFill>
                <a:latin typeface="Benelux"/>
                <a:ea typeface="Microsoft YaHei"/>
              </a:rPr>
              <a:t>Aufatmen beim freudigen Ausblick</a:t>
            </a:r>
            <a:endParaRPr lang="de-DE" sz="2400" dirty="0"/>
          </a:p>
        </p:txBody>
      </p:sp>
      <p:sp>
        <p:nvSpPr>
          <p:cNvPr id="4" name="Rectangle 1"/>
          <p:cNvSpPr/>
          <p:nvPr/>
        </p:nvSpPr>
        <p:spPr>
          <a:xfrm>
            <a:off x="742380" y="331860"/>
            <a:ext cx="4492560" cy="93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trike="noStrike" spc="-1" dirty="0" smtClean="0">
                <a:solidFill>
                  <a:schemeClr val="lt1"/>
                </a:solidFill>
                <a:latin typeface="Benelux"/>
                <a:ea typeface="Microsoft YaHei"/>
              </a:rPr>
              <a:t>Die Glückspilz-Predigt</a:t>
            </a:r>
            <a:r>
              <a:rPr sz="3600" dirty="0"/>
              <a:t/>
            </a:r>
            <a:br>
              <a:rPr sz="3600" dirty="0"/>
            </a:br>
            <a:r>
              <a:rPr lang="de-DE" sz="2000" spc="-1" dirty="0" smtClean="0">
                <a:solidFill>
                  <a:schemeClr val="lt1"/>
                </a:solidFill>
                <a:latin typeface="Benelux"/>
                <a:ea typeface="Microsoft YaHei"/>
              </a:rPr>
              <a:t>Psalm 32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119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42380" y="1614783"/>
            <a:ext cx="77323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1. Du 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bist der Mann – du hast dich selbst gerichtet!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Spricht Nathan, der Prophet,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Zum blutbefleckten König, der vernichtet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Vor Gottes Antlitz steht;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Du bist der Mann, dem du den Stab gebrochen,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Dem du im Grimm das Urteil schon gesprochen: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„Ein Kind des Todes ist, wer das getan!“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Du bist der Mann</a:t>
            </a:r>
            <a:r>
              <a:rPr lang="de-DE" sz="2000" dirty="0" smtClean="0">
                <a:solidFill>
                  <a:srgbClr val="FFFF00"/>
                </a:solidFill>
                <a:latin typeface="Benelux" panose="00000700000000000000" pitchFamily="2" charset="0"/>
              </a:rPr>
              <a:t>!</a:t>
            </a:r>
            <a:endParaRPr lang="de-DE" sz="2000" dirty="0">
              <a:solidFill>
                <a:srgbClr val="FFFF00"/>
              </a:solidFill>
              <a:latin typeface="Benelux" panose="00000700000000000000" pitchFamily="2" charset="0"/>
            </a:endParaRPr>
          </a:p>
        </p:txBody>
      </p:sp>
      <p:sp>
        <p:nvSpPr>
          <p:cNvPr id="4" name="Textfeld 4"/>
          <p:cNvSpPr/>
          <p:nvPr/>
        </p:nvSpPr>
        <p:spPr>
          <a:xfrm>
            <a:off x="6776392" y="4169328"/>
            <a:ext cx="1924547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Karl </a:t>
            </a:r>
            <a:r>
              <a:rPr lang="de-DE" sz="1200" spc="-1" dirty="0" err="1" smtClean="0">
                <a:solidFill>
                  <a:schemeClr val="lt1"/>
                </a:solidFill>
                <a:latin typeface="Benelux" panose="00000700000000000000" pitchFamily="2" charset="0"/>
              </a:rPr>
              <a:t>Gerok</a:t>
            </a: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, Palmblätter</a:t>
            </a:r>
          </a:p>
        </p:txBody>
      </p:sp>
      <p:sp>
        <p:nvSpPr>
          <p:cNvPr id="6" name="Rectangle 1"/>
          <p:cNvSpPr/>
          <p:nvPr/>
        </p:nvSpPr>
        <p:spPr>
          <a:xfrm>
            <a:off x="742380" y="331860"/>
            <a:ext cx="4492560" cy="93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trike="noStrike" spc="-1" dirty="0" smtClean="0">
                <a:solidFill>
                  <a:schemeClr val="lt1"/>
                </a:solidFill>
                <a:latin typeface="Benelux"/>
                <a:ea typeface="Microsoft YaHei"/>
              </a:rPr>
              <a:t>Die Glückspilz-Predigt</a:t>
            </a:r>
            <a:r>
              <a:rPr sz="3600" dirty="0"/>
              <a:t/>
            </a:r>
            <a:br>
              <a:rPr sz="3600" dirty="0"/>
            </a:br>
            <a:r>
              <a:rPr lang="de-DE" sz="2000" spc="-1" dirty="0" smtClean="0">
                <a:solidFill>
                  <a:schemeClr val="lt1"/>
                </a:solidFill>
                <a:latin typeface="Benelux"/>
                <a:ea typeface="Microsoft YaHei"/>
              </a:rPr>
              <a:t>Psalm 32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76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42380" y="1614783"/>
            <a:ext cx="77323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3. Du 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bist der Mann, o hör es, meine Seele,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Halt nicht zu rasch Gericht;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Vergiss im Grimm bei deines Bruders Fehle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Der eignen Sünde nicht!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Vor deinem Aug – die Früchte und die Taten!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In deiner Brust – die Keime und die Saaten!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In fremder Schuld sieh deine eigne an: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Du bist der Mann</a:t>
            </a:r>
            <a:r>
              <a:rPr lang="de-DE" sz="20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!</a:t>
            </a:r>
            <a:endParaRPr lang="de-DE" sz="2000" b="1" dirty="0">
              <a:solidFill>
                <a:srgbClr val="FFFF00"/>
              </a:solidFill>
              <a:latin typeface="Benelux" panose="00000700000000000000" pitchFamily="2" charset="0"/>
            </a:endParaRPr>
          </a:p>
        </p:txBody>
      </p:sp>
      <p:sp>
        <p:nvSpPr>
          <p:cNvPr id="4" name="Textfeld 4"/>
          <p:cNvSpPr/>
          <p:nvPr/>
        </p:nvSpPr>
        <p:spPr>
          <a:xfrm>
            <a:off x="6776392" y="4169328"/>
            <a:ext cx="1924547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Karl </a:t>
            </a:r>
            <a:r>
              <a:rPr lang="de-DE" sz="1200" spc="-1" dirty="0" err="1" smtClean="0">
                <a:solidFill>
                  <a:schemeClr val="lt1"/>
                </a:solidFill>
                <a:latin typeface="Benelux" panose="00000700000000000000" pitchFamily="2" charset="0"/>
              </a:rPr>
              <a:t>Gerok</a:t>
            </a: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, Palmblätter</a:t>
            </a:r>
          </a:p>
        </p:txBody>
      </p:sp>
      <p:sp>
        <p:nvSpPr>
          <p:cNvPr id="6" name="Rectangle 1"/>
          <p:cNvSpPr/>
          <p:nvPr/>
        </p:nvSpPr>
        <p:spPr>
          <a:xfrm>
            <a:off x="742380" y="331860"/>
            <a:ext cx="4492560" cy="93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trike="noStrike" spc="-1" dirty="0" smtClean="0">
                <a:solidFill>
                  <a:schemeClr val="lt1"/>
                </a:solidFill>
                <a:latin typeface="Benelux"/>
                <a:ea typeface="Microsoft YaHei"/>
              </a:rPr>
              <a:t>Die Glückspilz-Predigt</a:t>
            </a:r>
            <a:r>
              <a:rPr sz="3600" dirty="0"/>
              <a:t/>
            </a:r>
            <a:br>
              <a:rPr sz="3600" dirty="0"/>
            </a:br>
            <a:r>
              <a:rPr lang="de-DE" sz="2000" spc="-1" dirty="0" smtClean="0">
                <a:solidFill>
                  <a:schemeClr val="lt1"/>
                </a:solidFill>
                <a:latin typeface="Benelux"/>
                <a:ea typeface="Microsoft YaHei"/>
              </a:rPr>
              <a:t>Psalm 32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307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42380" y="1614783"/>
            <a:ext cx="77323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6. Du 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bist der Mann, und </a:t>
            </a:r>
            <a:r>
              <a:rPr lang="de-DE" sz="2000" b="1" dirty="0" err="1">
                <a:solidFill>
                  <a:srgbClr val="FFFF00"/>
                </a:solidFill>
                <a:latin typeface="Benelux" panose="00000700000000000000" pitchFamily="2" charset="0"/>
              </a:rPr>
              <a:t>ständst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 du hoch in Gnaden,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Wie Davids fürstlich Haupt,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Sprich nimmermehr: was kann der Feind mir schaden?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Leicht ist ein Kranz geraubt!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Je höher dich die Huld des Herrn </a:t>
            </a:r>
            <a:r>
              <a:rPr lang="de-DE" sz="2000" b="1" dirty="0" err="1">
                <a:solidFill>
                  <a:srgbClr val="FFFF00"/>
                </a:solidFill>
                <a:latin typeface="Benelux" panose="00000700000000000000" pitchFamily="2" charset="0"/>
              </a:rPr>
              <a:t>gestellet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Je lieber dich die List des Argen fället;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Oft schloss im Fleische, wer im Geist begann: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Du bist der Mann!</a:t>
            </a:r>
            <a:endParaRPr lang="de-DE" sz="2000" b="1" dirty="0">
              <a:solidFill>
                <a:srgbClr val="FFFF00"/>
              </a:solidFill>
              <a:effectLst/>
              <a:latin typeface="Benelux" panose="00000700000000000000" pitchFamily="2" charset="0"/>
            </a:endParaRPr>
          </a:p>
        </p:txBody>
      </p:sp>
      <p:sp>
        <p:nvSpPr>
          <p:cNvPr id="4" name="Textfeld 4"/>
          <p:cNvSpPr/>
          <p:nvPr/>
        </p:nvSpPr>
        <p:spPr>
          <a:xfrm>
            <a:off x="6776392" y="4169328"/>
            <a:ext cx="1924547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Karl </a:t>
            </a:r>
            <a:r>
              <a:rPr lang="de-DE" sz="1200" spc="-1" dirty="0" err="1" smtClean="0">
                <a:solidFill>
                  <a:schemeClr val="lt1"/>
                </a:solidFill>
                <a:latin typeface="Benelux" panose="00000700000000000000" pitchFamily="2" charset="0"/>
              </a:rPr>
              <a:t>Gerok</a:t>
            </a: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, Palmblätter</a:t>
            </a:r>
          </a:p>
        </p:txBody>
      </p:sp>
      <p:sp>
        <p:nvSpPr>
          <p:cNvPr id="6" name="Rectangle 1"/>
          <p:cNvSpPr/>
          <p:nvPr/>
        </p:nvSpPr>
        <p:spPr>
          <a:xfrm>
            <a:off x="742380" y="331860"/>
            <a:ext cx="4492560" cy="93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trike="noStrike" spc="-1" dirty="0" smtClean="0">
                <a:solidFill>
                  <a:schemeClr val="lt1"/>
                </a:solidFill>
                <a:latin typeface="Benelux"/>
                <a:ea typeface="Microsoft YaHei"/>
              </a:rPr>
              <a:t>Die Glückspilz-Predigt</a:t>
            </a:r>
            <a:r>
              <a:rPr sz="3600" dirty="0"/>
              <a:t/>
            </a:r>
            <a:br>
              <a:rPr sz="3600" dirty="0"/>
            </a:br>
            <a:r>
              <a:rPr lang="de-DE" sz="2000" spc="-1" dirty="0" smtClean="0">
                <a:solidFill>
                  <a:schemeClr val="lt1"/>
                </a:solidFill>
                <a:latin typeface="Benelux"/>
                <a:ea typeface="Microsoft YaHei"/>
              </a:rPr>
              <a:t>Psalm 32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214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42380" y="1614783"/>
            <a:ext cx="77323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7. Du 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bist der Mann! – ja Herr, ich </a:t>
            </a:r>
            <a:r>
              <a:rPr lang="de-DE" sz="2000" b="1" dirty="0" err="1">
                <a:solidFill>
                  <a:srgbClr val="FFFF00"/>
                </a:solidFill>
                <a:latin typeface="Benelux" panose="00000700000000000000" pitchFamily="2" charset="0"/>
              </a:rPr>
              <a:t>geb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 mich schuldig,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Denn meine Schuld ist groß;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Herr, Herr, barmherzig, gnädig und geduldig,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Sprich mich in Gnaden los!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Willst du mich, Barmherziger, erretten,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Wer löset mich von meiner Sünde Ketten,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Wer nimmt von meiner Seele mir den Bann?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Du bist der Mann!</a:t>
            </a:r>
            <a:endParaRPr lang="de-DE" sz="2000" b="1" dirty="0">
              <a:solidFill>
                <a:srgbClr val="FFFF00"/>
              </a:solidFill>
              <a:effectLst/>
              <a:latin typeface="Benelux" panose="00000700000000000000" pitchFamily="2" charset="0"/>
            </a:endParaRPr>
          </a:p>
        </p:txBody>
      </p:sp>
      <p:sp>
        <p:nvSpPr>
          <p:cNvPr id="4" name="Textfeld 4"/>
          <p:cNvSpPr/>
          <p:nvPr/>
        </p:nvSpPr>
        <p:spPr>
          <a:xfrm>
            <a:off x="6776392" y="4169328"/>
            <a:ext cx="1924547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Karl </a:t>
            </a:r>
            <a:r>
              <a:rPr lang="de-DE" sz="1200" spc="-1" dirty="0" err="1" smtClean="0">
                <a:solidFill>
                  <a:schemeClr val="lt1"/>
                </a:solidFill>
                <a:latin typeface="Benelux" panose="00000700000000000000" pitchFamily="2" charset="0"/>
              </a:rPr>
              <a:t>Gerok</a:t>
            </a: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, Palmblätter</a:t>
            </a:r>
          </a:p>
        </p:txBody>
      </p:sp>
      <p:sp>
        <p:nvSpPr>
          <p:cNvPr id="6" name="Rectangle 1"/>
          <p:cNvSpPr/>
          <p:nvPr/>
        </p:nvSpPr>
        <p:spPr>
          <a:xfrm>
            <a:off x="742380" y="331860"/>
            <a:ext cx="4492560" cy="93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trike="noStrike" spc="-1" dirty="0" smtClean="0">
                <a:solidFill>
                  <a:schemeClr val="lt1"/>
                </a:solidFill>
                <a:latin typeface="Benelux"/>
                <a:ea typeface="Microsoft YaHei"/>
              </a:rPr>
              <a:t>Die Glückspilz-Predigt</a:t>
            </a:r>
            <a:r>
              <a:rPr sz="3600" dirty="0"/>
              <a:t/>
            </a:r>
            <a:br>
              <a:rPr sz="3600" dirty="0"/>
            </a:br>
            <a:r>
              <a:rPr lang="de-DE" sz="2000" spc="-1" dirty="0" smtClean="0">
                <a:solidFill>
                  <a:schemeClr val="lt1"/>
                </a:solidFill>
                <a:latin typeface="Benelux"/>
                <a:ea typeface="Microsoft YaHei"/>
              </a:rPr>
              <a:t>Psalm 32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155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42380" y="1614783"/>
            <a:ext cx="77323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smtClean="0">
                <a:solidFill>
                  <a:srgbClr val="FFFF00"/>
                </a:solidFill>
                <a:latin typeface="Benelux" panose="00000700000000000000" pitchFamily="2" charset="0"/>
              </a:rPr>
              <a:t>8. Du 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bist der Mann, der meine Schuld will büßen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Am </a:t>
            </a:r>
            <a:r>
              <a:rPr lang="de-DE" sz="2000" b="1" dirty="0" err="1">
                <a:solidFill>
                  <a:srgbClr val="FFFF00"/>
                </a:solidFill>
                <a:latin typeface="Benelux" panose="00000700000000000000" pitchFamily="2" charset="0"/>
              </a:rPr>
              <a:t>blutgen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 Marterholz,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Du bist der Mann, dir </a:t>
            </a:r>
            <a:r>
              <a:rPr lang="de-DE" sz="2000" b="1" dirty="0" err="1">
                <a:solidFill>
                  <a:srgbClr val="FFFF00"/>
                </a:solidFill>
                <a:latin typeface="Benelux" panose="00000700000000000000" pitchFamily="2" charset="0"/>
              </a:rPr>
              <a:t>werf</a:t>
            </a: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 ich mich zu Füßen,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Dahin ist all mein Stolz;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Herr, heile mich von meinem Sündenschaden,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Herr, stärke mich mit deinem Geist der Gnaden;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Du, der am Kreuz den großen Sieg gewann,</a:t>
            </a:r>
            <a:b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2000" b="1" dirty="0">
                <a:solidFill>
                  <a:srgbClr val="FFFF00"/>
                </a:solidFill>
                <a:latin typeface="Benelux" panose="00000700000000000000" pitchFamily="2" charset="0"/>
              </a:rPr>
              <a:t>Du bist der Mann!</a:t>
            </a:r>
            <a:endParaRPr lang="de-DE" sz="2000" b="1" dirty="0">
              <a:solidFill>
                <a:srgbClr val="FFFF00"/>
              </a:solidFill>
              <a:effectLst/>
              <a:latin typeface="Benelux" panose="00000700000000000000" pitchFamily="2" charset="0"/>
            </a:endParaRPr>
          </a:p>
        </p:txBody>
      </p:sp>
      <p:sp>
        <p:nvSpPr>
          <p:cNvPr id="4" name="Textfeld 4"/>
          <p:cNvSpPr/>
          <p:nvPr/>
        </p:nvSpPr>
        <p:spPr>
          <a:xfrm>
            <a:off x="6776392" y="4169328"/>
            <a:ext cx="1924547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Karl </a:t>
            </a:r>
            <a:r>
              <a:rPr lang="de-DE" sz="1200" spc="-1" dirty="0" err="1" smtClean="0">
                <a:solidFill>
                  <a:schemeClr val="lt1"/>
                </a:solidFill>
                <a:latin typeface="Benelux" panose="00000700000000000000" pitchFamily="2" charset="0"/>
              </a:rPr>
              <a:t>Gerok</a:t>
            </a:r>
            <a:r>
              <a:rPr lang="de-DE" sz="1200" spc="-1" dirty="0" smtClean="0">
                <a:solidFill>
                  <a:schemeClr val="lt1"/>
                </a:solidFill>
                <a:latin typeface="Benelux" panose="00000700000000000000" pitchFamily="2" charset="0"/>
              </a:rPr>
              <a:t>, Palmblätter</a:t>
            </a:r>
          </a:p>
        </p:txBody>
      </p:sp>
      <p:sp>
        <p:nvSpPr>
          <p:cNvPr id="6" name="Rectangle 1"/>
          <p:cNvSpPr/>
          <p:nvPr/>
        </p:nvSpPr>
        <p:spPr>
          <a:xfrm>
            <a:off x="742380" y="331860"/>
            <a:ext cx="4492560" cy="93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trike="noStrike" spc="-1" dirty="0" smtClean="0">
                <a:solidFill>
                  <a:schemeClr val="lt1"/>
                </a:solidFill>
                <a:latin typeface="Benelux"/>
                <a:ea typeface="Microsoft YaHei"/>
              </a:rPr>
              <a:t>Die Glückspilz-Predigt</a:t>
            </a:r>
            <a:r>
              <a:rPr sz="3600" dirty="0"/>
              <a:t/>
            </a:r>
            <a:br>
              <a:rPr sz="3600" dirty="0"/>
            </a:br>
            <a:r>
              <a:rPr lang="de-DE" sz="2000" spc="-1" dirty="0" smtClean="0">
                <a:solidFill>
                  <a:schemeClr val="lt1"/>
                </a:solidFill>
                <a:latin typeface="Benelux"/>
                <a:ea typeface="Microsoft YaHei"/>
              </a:rPr>
              <a:t>Psalm 32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75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feld 4"/>
          <p:cNvSpPr/>
          <p:nvPr/>
        </p:nvSpPr>
        <p:spPr>
          <a:xfrm>
            <a:off x="1178412" y="3961292"/>
            <a:ext cx="1810248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1000" spc="-1" dirty="0" smtClean="0">
                <a:solidFill>
                  <a:schemeClr val="lt1"/>
                </a:solidFill>
                <a:latin typeface="Arial"/>
              </a:rPr>
              <a:t>Peter </a:t>
            </a:r>
            <a:r>
              <a:rPr lang="de-DE" sz="1000" spc="-1" dirty="0" err="1" smtClean="0">
                <a:solidFill>
                  <a:schemeClr val="lt1"/>
                </a:solidFill>
                <a:latin typeface="Arial"/>
              </a:rPr>
              <a:t>Rohermel</a:t>
            </a:r>
            <a:r>
              <a:rPr lang="de-DE" sz="1000" spc="-1" dirty="0" smtClean="0">
                <a:solidFill>
                  <a:schemeClr val="lt1"/>
                </a:solidFill>
                <a:latin typeface="Arial"/>
              </a:rPr>
              <a:t>:</a:t>
            </a:r>
          </a:p>
          <a:p>
            <a:pPr defTabSz="914400">
              <a:lnSpc>
                <a:spcPct val="100000"/>
              </a:lnSpc>
            </a:pPr>
            <a:r>
              <a:rPr lang="de-DE" sz="1000" b="0" strike="noStrike" spc="-1" dirty="0" smtClean="0">
                <a:solidFill>
                  <a:schemeClr val="lt1"/>
                </a:solidFill>
                <a:latin typeface="Arial"/>
              </a:rPr>
              <a:t>David und </a:t>
            </a:r>
            <a:r>
              <a:rPr lang="de-DE" sz="1000" spc="-1" dirty="0" smtClean="0">
                <a:solidFill>
                  <a:schemeClr val="lt1"/>
                </a:solidFill>
                <a:latin typeface="Arial"/>
              </a:rPr>
              <a:t>Nathan</a:t>
            </a:r>
            <a:r>
              <a:rPr lang="de-DE" sz="1000" b="0" strike="noStrike" spc="-1" dirty="0" smtClean="0">
                <a:solidFill>
                  <a:schemeClr val="lt1"/>
                </a:solidFill>
                <a:latin typeface="Arial"/>
              </a:rPr>
              <a:t> 1884</a:t>
            </a:r>
            <a:endParaRPr lang="de-DE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87" y="1140644"/>
            <a:ext cx="4633291" cy="3616633"/>
          </a:xfrm>
          <a:prstGeom prst="rect">
            <a:avLst/>
          </a:prstGeom>
        </p:spPr>
      </p:pic>
      <p:sp>
        <p:nvSpPr>
          <p:cNvPr id="5" name="Rectangle 1"/>
          <p:cNvSpPr/>
          <p:nvPr/>
        </p:nvSpPr>
        <p:spPr>
          <a:xfrm>
            <a:off x="742380" y="331860"/>
            <a:ext cx="4492560" cy="93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trike="noStrike" spc="-1" dirty="0" smtClean="0">
                <a:solidFill>
                  <a:schemeClr val="lt1"/>
                </a:solidFill>
                <a:latin typeface="Benelux"/>
                <a:ea typeface="Microsoft YaHei"/>
              </a:rPr>
              <a:t>Die Glückspilz-Predigt</a:t>
            </a:r>
            <a:r>
              <a:rPr sz="3600" dirty="0"/>
              <a:t/>
            </a:r>
            <a:br>
              <a:rPr sz="3600" dirty="0"/>
            </a:br>
            <a:r>
              <a:rPr lang="de-DE" sz="2000" spc="-1" dirty="0" smtClean="0">
                <a:solidFill>
                  <a:schemeClr val="lt1"/>
                </a:solidFill>
                <a:latin typeface="Benelux"/>
                <a:ea typeface="Microsoft YaHei"/>
              </a:rPr>
              <a:t>Psalm 32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002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</Words>
  <Application>Microsoft Office PowerPoint</Application>
  <PresentationFormat>Bildschirmpräsentation (16:9)</PresentationFormat>
  <Paragraphs>25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11</vt:i4>
      </vt:variant>
      <vt:variant>
        <vt:lpstr>Folientitel</vt:lpstr>
      </vt:variant>
      <vt:variant>
        <vt:i4>8</vt:i4>
      </vt:variant>
    </vt:vector>
  </HeadingPairs>
  <TitlesOfParts>
    <vt:vector size="25" baseType="lpstr">
      <vt:lpstr>Microsoft YaHei</vt:lpstr>
      <vt:lpstr>Arial</vt:lpstr>
      <vt:lpstr>Benelux</vt:lpstr>
      <vt:lpstr>Symbol</vt:lpstr>
      <vt:lpstr>Times New Roman</vt:lpstr>
      <vt:lpstr>Wingdings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subject/>
  <dc:creator>Alexandra Sakulowski</dc:creator>
  <dc:description/>
  <cp:lastModifiedBy>Microsoft-Konto</cp:lastModifiedBy>
  <cp:revision>113</cp:revision>
  <dcterms:created xsi:type="dcterms:W3CDTF">2020-10-11T13:50:12Z</dcterms:created>
  <dcterms:modified xsi:type="dcterms:W3CDTF">2025-02-09T12:18:03Z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Bildschirmpräsentation (16:9)</vt:lpwstr>
  </property>
  <property fmtid="{D5CDD505-2E9C-101B-9397-08002B2CF9AE}" pid="3" name="Slides">
    <vt:i4>26</vt:i4>
  </property>
</Properties>
</file>