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4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59" autoAdjust="0"/>
    <p:restoredTop sz="92749" autoAdjust="0"/>
  </p:normalViewPr>
  <p:slideViewPr>
    <p:cSldViewPr>
      <p:cViewPr varScale="1">
        <p:scale>
          <a:sx n="87" d="100"/>
          <a:sy n="87" d="100"/>
        </p:scale>
        <p:origin x="-666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11560" y="411510"/>
            <a:ext cx="8064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>
                <a:solidFill>
                  <a:srgbClr val="FFFF00"/>
                </a:solidFill>
                <a:latin typeface="Benelux" pitchFamily="2" charset="0"/>
              </a:rPr>
              <a:t>Hanna: Mit Gott in den Belastungen des Alltags</a:t>
            </a:r>
            <a:endParaRPr lang="de-DE" b="1" dirty="0" smtClean="0">
              <a:solidFill>
                <a:srgbClr val="FFFF00"/>
              </a:solidFill>
              <a:latin typeface="Benelux" pitchFamily="2" charset="0"/>
            </a:endParaRP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611560" y="221171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de-DE" sz="2800" b="1" dirty="0" smtClean="0">
                <a:solidFill>
                  <a:srgbClr val="FFFF00"/>
                </a:solidFill>
                <a:latin typeface="Benelux" pitchFamily="2" charset="0"/>
              </a:rPr>
              <a:t>Hanna im Schmerzenstal</a:t>
            </a:r>
            <a:endParaRPr lang="de-DE" sz="2800" b="1" dirty="0">
              <a:solidFill>
                <a:srgbClr val="FFFF00"/>
              </a:solidFill>
              <a:latin typeface="Benelux" pitchFamily="2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11560" y="2662922"/>
            <a:ext cx="63618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2800" b="1" dirty="0" smtClean="0">
                <a:solidFill>
                  <a:srgbClr val="FFFF00"/>
                </a:solidFill>
              </a:rPr>
              <a:t>2.  </a:t>
            </a:r>
            <a:r>
              <a:rPr lang="de-DE" sz="2800" b="1" dirty="0" smtClean="0">
                <a:solidFill>
                  <a:srgbClr val="FFFF00"/>
                </a:solidFill>
              </a:rPr>
              <a:t>Hanna im Gnadental</a:t>
            </a:r>
            <a:r>
              <a:rPr lang="de-DE" sz="2800" b="1" dirty="0" smtClean="0">
                <a:solidFill>
                  <a:srgbClr val="FFFF00"/>
                </a:solidFill>
              </a:rPr>
              <a:t> </a:t>
            </a:r>
            <a:endParaRPr lang="de-DE" sz="2800" b="1" dirty="0">
              <a:solidFill>
                <a:srgbClr val="FFFF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36712" y="3401586"/>
            <a:ext cx="66897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800" b="1" dirty="0" smtClean="0">
                <a:solidFill>
                  <a:srgbClr val="FFFF00"/>
                </a:solidFill>
              </a:rPr>
              <a:t>3.  </a:t>
            </a:r>
            <a:r>
              <a:rPr lang="de-DE" sz="2800" b="1" dirty="0" smtClean="0">
                <a:solidFill>
                  <a:srgbClr val="FFFF00"/>
                </a:solidFill>
              </a:rPr>
              <a:t>Hanna im </a:t>
            </a:r>
            <a:r>
              <a:rPr lang="de-DE" sz="2800" b="1" dirty="0" err="1" smtClean="0">
                <a:solidFill>
                  <a:srgbClr val="FFFF00"/>
                </a:solidFill>
              </a:rPr>
              <a:t>Lobetal</a:t>
            </a:r>
            <a:endParaRPr lang="de-DE" sz="2800" b="1" dirty="0">
              <a:solidFill>
                <a:srgbClr val="FFFF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531091" y="1635646"/>
            <a:ext cx="215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FF00"/>
                </a:solidFill>
              </a:rPr>
              <a:t>1. Samuel</a:t>
            </a:r>
            <a:r>
              <a:rPr lang="de-DE" b="1" dirty="0" smtClean="0">
                <a:solidFill>
                  <a:srgbClr val="FFFF00"/>
                </a:solidFill>
              </a:rPr>
              <a:t> 1,1 - 20 </a:t>
            </a:r>
            <a:endParaRPr lang="de-DE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Bildschirmpräsentation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43</cp:revision>
  <dcterms:created xsi:type="dcterms:W3CDTF">2020-10-11T13:50:12Z</dcterms:created>
  <dcterms:modified xsi:type="dcterms:W3CDTF">2021-06-26T09:18:20Z</dcterms:modified>
</cp:coreProperties>
</file>