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Folie mittels Klicken verschieben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672A18-9AC4-4E1F-98E5-07539083F9FD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  <a:tab algn="l" pos="2895480"/>
              </a:tabLst>
              <a:defRPr b="0" lang="de-DE" sz="1200" spc="-1" strike="noStrike">
                <a:solidFill>
                  <a:srgbClr val="000000"/>
                </a:solidFill>
                <a:latin typeface="Times New Roman"/>
                <a:ea typeface="Microsoft YaHe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  <a:tab algn="l" pos="2895480"/>
              </a:tabLst>
            </a:pPr>
            <a:fld id="{F5440EA7-316C-4E8E-B2B5-90FD6463222A}" type="slidenum">
              <a:rPr b="0" lang="de-DE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ldImg"/>
          </p:nvPr>
        </p:nvSpPr>
        <p:spPr>
          <a:xfrm>
            <a:off x="222120" y="812880"/>
            <a:ext cx="7098840" cy="3993840"/>
          </a:xfrm>
          <a:prstGeom prst="rect">
            <a:avLst/>
          </a:prstGeom>
          <a:ln w="0">
            <a:noFill/>
          </a:ln>
        </p:spPr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17760" cy="4781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marL="216000" indent="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1B85C6-32E9-45D0-AE46-605B6BB4A7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B52B57-9028-4C02-978C-39666CF385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5783C7-E318-4320-AB51-2042A65B80C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531D7B-FC09-4DBA-AB76-D0DEBC6A4C7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563D981-4FA7-4EE6-8A8A-9B262E9AA3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F8B6B6-1185-4C92-98A3-20B7E140A3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3F4513-F1AA-400B-854B-B7C2DC39DF2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44D2CB-93DE-4A36-B605-B901019A85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59410E-2B39-41B4-945B-0B8B4B98CB5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B5EDCB-BA74-4F6D-B164-E6230009F1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BBECFC-B7FD-40FC-8CAB-CE4D39B8A2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BB53AF-DD47-49BC-A3CB-E87F966C81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00"/>
            </a:gs>
            <a:gs pos="100000">
              <a:srgbClr val="0a128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b8b8b"/>
                </a:solidFill>
                <a:latin typeface="Calibri"/>
              </a:rPr>
              <a:t>&lt;Datum/Uhrzeit&gt;</a:t>
            </a:r>
            <a:endParaRPr b="0" lang="de-DE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de-DE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de-DE" sz="1400" spc="-1" strike="noStrike">
                <a:solidFill>
                  <a:srgbClr val="ffffff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733702-6F13-4462-B72D-856FEA9DB39F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494640" y="411480"/>
            <a:ext cx="8135640" cy="15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3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3200" spc="-1" strike="noStrike">
                <a:solidFill>
                  <a:srgbClr val="ffffff"/>
                </a:solidFill>
                <a:latin typeface="Benelux"/>
                <a:ea typeface="Microsoft YaHei"/>
              </a:rPr>
              <a:t>MM – Mut für morgen!</a:t>
            </a:r>
            <a:br>
              <a:rPr sz="3600"/>
            </a:br>
            <a:r>
              <a:rPr b="0" lang="de-DE" sz="2400" spc="-1" strike="noStrike">
                <a:solidFill>
                  <a:srgbClr val="ffffff"/>
                </a:solidFill>
                <a:latin typeface="Benelux"/>
                <a:ea typeface="Microsoft YaHei"/>
              </a:rPr>
              <a:t>  </a:t>
            </a:r>
            <a:r>
              <a:rPr b="0" lang="de-DE" sz="2000" spc="-1" strike="noStrike">
                <a:solidFill>
                  <a:srgbClr val="ffffff"/>
                </a:solidFill>
                <a:latin typeface="Benelux"/>
                <a:ea typeface="Microsoft YaHei"/>
              </a:rPr>
              <a:t> 1. Samuel 17,44 - 47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Rectangle 2"/>
          <p:cNvSpPr/>
          <p:nvPr/>
        </p:nvSpPr>
        <p:spPr>
          <a:xfrm>
            <a:off x="395640" y="2301840"/>
            <a:ext cx="8424720" cy="175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algn="l" pos="608040"/>
                <a:tab algn="l" pos="1522440"/>
                <a:tab algn="l" pos="2436840"/>
                <a:tab algn="l" pos="3351240"/>
                <a:tab algn="l" pos="4265640"/>
                <a:tab algn="l" pos="5180040"/>
                <a:tab algn="l" pos="6094440"/>
                <a:tab algn="l" pos="7008840"/>
                <a:tab algn="l" pos="7923240"/>
                <a:tab algn="l" pos="8837640"/>
                <a:tab algn="l" pos="9752040"/>
                <a:tab algn="l" pos="10666440"/>
              </a:tabLst>
            </a:pPr>
            <a:r>
              <a:rPr b="1" lang="de-DE" sz="2000" spc="-1" strike="noStrike">
                <a:solidFill>
                  <a:srgbClr val="c6d9f1"/>
                </a:solidFill>
                <a:latin typeface="Benelux"/>
                <a:ea typeface="Microsoft YaHei"/>
              </a:rPr>
              <a:t>Sie bekommen ein neues Herz.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algn="l" pos="608040"/>
                <a:tab algn="l" pos="1522440"/>
                <a:tab algn="l" pos="2436840"/>
                <a:tab algn="l" pos="3351240"/>
                <a:tab algn="l" pos="4265640"/>
                <a:tab algn="l" pos="5180040"/>
                <a:tab algn="l" pos="6094440"/>
                <a:tab algn="l" pos="7008840"/>
                <a:tab algn="l" pos="7923240"/>
                <a:tab algn="l" pos="8837640"/>
                <a:tab algn="l" pos="9752040"/>
                <a:tab algn="l" pos="10666440"/>
              </a:tabLst>
            </a:pPr>
            <a:r>
              <a:rPr b="1" lang="de-DE" sz="2000" spc="-1" strike="noStrike">
                <a:solidFill>
                  <a:srgbClr val="c6d9f1"/>
                </a:solidFill>
                <a:latin typeface="Benelux"/>
                <a:ea typeface="Microsoft YaHei"/>
              </a:rPr>
              <a:t>Sie bekommen den richtigen Blick.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608040" indent="-60804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Times New Roman"/>
              <a:buAutoNum type="arabicPeriod"/>
              <a:tabLst>
                <a:tab algn="l" pos="608040"/>
                <a:tab algn="l" pos="1522440"/>
                <a:tab algn="l" pos="2436840"/>
                <a:tab algn="l" pos="3351240"/>
                <a:tab algn="l" pos="4265640"/>
                <a:tab algn="l" pos="5180040"/>
                <a:tab algn="l" pos="6094440"/>
                <a:tab algn="l" pos="7008840"/>
                <a:tab algn="l" pos="7923240"/>
                <a:tab algn="l" pos="8837640"/>
                <a:tab algn="l" pos="9752040"/>
                <a:tab algn="l" pos="10666440"/>
              </a:tabLst>
            </a:pPr>
            <a:r>
              <a:rPr b="1" lang="de-DE" sz="2000" spc="-1" strike="noStrike">
                <a:solidFill>
                  <a:srgbClr val="c6d9f1"/>
                </a:solidFill>
                <a:latin typeface="Benelux"/>
                <a:ea typeface="Microsoft YaHei"/>
              </a:rPr>
              <a:t>Sie bekommen das richtige Wort.</a:t>
            </a:r>
            <a:br>
              <a:rPr sz="2000"/>
            </a:br>
            <a:br>
              <a:rPr sz="2800"/>
            </a:br>
            <a:r>
              <a:rPr b="1" lang="de-DE" sz="2800" spc="-1" strike="noStrike">
                <a:solidFill>
                  <a:srgbClr val="ffff00"/>
                </a:solidFill>
                <a:latin typeface="Benelux"/>
              </a:rPr>
              <a:t> 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LibreOffice/7.4.5.1$Windows_X86_64 LibreOffice_project/9c0871452b3918c1019dde9bfac75448afc4b57f</Application>
  <AppVersion>15.0000</AppVersion>
  <Words>33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2021-06-09T05:46:38Z</dcterms:created>
  <dc:creator>TK</dc:creator>
  <dc:description/>
  <dc:language>de-DE</dc:language>
  <cp:lastModifiedBy/>
  <dcterms:modified xsi:type="dcterms:W3CDTF">2023-04-17T09:30:46Z</dcterms:modified>
  <cp:revision>25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Bildschirmpräsentation (16:9)</vt:lpwstr>
  </property>
  <property fmtid="{D5CDD505-2E9C-101B-9397-08002B2CF9AE}" pid="4" name="Slides">
    <vt:i4>1</vt:i4>
  </property>
</Properties>
</file>