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56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" initials="A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857"/>
    <a:srgbClr val="595959"/>
    <a:srgbClr val="006666"/>
    <a:srgbClr val="996600"/>
    <a:srgbClr val="CC9900"/>
    <a:srgbClr val="000000"/>
    <a:srgbClr val="0099CC"/>
    <a:srgbClr val="660033"/>
    <a:srgbClr val="2A2357"/>
    <a:srgbClr val="525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89886" autoAdjust="0"/>
  </p:normalViewPr>
  <p:slideViewPr>
    <p:cSldViewPr>
      <p:cViewPr>
        <p:scale>
          <a:sx n="120" d="100"/>
          <a:sy n="120" d="100"/>
        </p:scale>
        <p:origin x="-156" y="-3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7002-1C84-43B0-A4DD-BD8A78D4EE4E}" type="datetimeFigureOut">
              <a:rPr lang="de-DE" smtClean="0"/>
              <a:t>06.11.2022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A2C08-4B2D-43D8-B10F-CF04D513C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91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Schriftlesung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EA2C08-4B2D-43D8-B10F-CF04D513C2B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7843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06.11.2022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72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06.11.2022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30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06.11.2022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88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06.11.2022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9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06.11.2022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04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06.11.2022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53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06.11.2022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15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06.11.2022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67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06.11.2022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06.11.2022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57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06.11.2022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98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8706-D32B-4A69-9F98-9FC67BBCB9AB}" type="datetimeFigureOut">
              <a:rPr lang="de-DE" smtClean="0"/>
              <a:t>06.11.2022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0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="" xmlns:a16="http://schemas.microsoft.com/office/drawing/2014/main" id="{3EA8D3B0-8E1C-6279-2608-04C6956EEF16}"/>
              </a:ext>
            </a:extLst>
          </p:cNvPr>
          <p:cNvSpPr/>
          <p:nvPr/>
        </p:nvSpPr>
        <p:spPr>
          <a:xfrm>
            <a:off x="1043608" y="2211710"/>
            <a:ext cx="6696744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 smtClean="0"/>
              <a:t>1.	</a:t>
            </a:r>
            <a:r>
              <a:rPr lang="de-DE" sz="2800" dirty="0" smtClean="0"/>
              <a:t>Die verpasste Gnade</a:t>
            </a:r>
          </a:p>
          <a:p>
            <a:r>
              <a:rPr lang="de-DE" sz="2800" dirty="0" smtClean="0"/>
              <a:t>2.	Die rettende Gnade</a:t>
            </a:r>
          </a:p>
          <a:p>
            <a:r>
              <a:rPr lang="de-DE" sz="2800" dirty="0" smtClean="0"/>
              <a:t>3.	Die weitergebende Gnade</a:t>
            </a:r>
          </a:p>
          <a:p>
            <a:endParaRPr lang="de-DE" sz="2400" dirty="0" smtClean="0"/>
          </a:p>
          <a:p>
            <a:endParaRPr lang="de-DE" sz="2400" dirty="0"/>
          </a:p>
        </p:txBody>
      </p:sp>
      <p:sp>
        <p:nvSpPr>
          <p:cNvPr id="2" name="Rechteck 1"/>
          <p:cNvSpPr/>
          <p:nvPr/>
        </p:nvSpPr>
        <p:spPr>
          <a:xfrm>
            <a:off x="755576" y="683467"/>
            <a:ext cx="7560840" cy="954107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pPr algn="ctr"/>
            <a:r>
              <a:rPr lang="de-DE" sz="2800" b="1" dirty="0" err="1">
                <a:solidFill>
                  <a:schemeClr val="bg1"/>
                </a:solidFill>
              </a:rPr>
              <a:t>Mephiboscheth</a:t>
            </a:r>
            <a:r>
              <a:rPr lang="de-DE" sz="2800" b="1" dirty="0">
                <a:solidFill>
                  <a:schemeClr val="bg1"/>
                </a:solidFill>
              </a:rPr>
              <a:t> – eine alttestamentliche Reformationsgeschichte</a:t>
            </a:r>
            <a:endParaRPr lang="de-D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27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Bildschirmpräsentation (16:9)</PresentationFormat>
  <Paragraphs>6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Gottesdienst</dc:title>
  <dc:creator>Alexandra Sakulowski</dc:creator>
  <cp:lastModifiedBy>TK</cp:lastModifiedBy>
  <cp:revision>96</cp:revision>
  <dcterms:created xsi:type="dcterms:W3CDTF">2020-10-11T13:50:12Z</dcterms:created>
  <dcterms:modified xsi:type="dcterms:W3CDTF">2022-11-06T07:13:34Z</dcterms:modified>
</cp:coreProperties>
</file>