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39" d="100"/>
          <a:sy n="139" d="100"/>
        </p:scale>
        <p:origin x="-162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A371B7B-6DB9-4E5D-BF51-0EB3802F8E75}" type="slidenum">
              <a:t>‹Nr.›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85800" y="748800"/>
            <a:ext cx="7770600" cy="107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07B13AC-7EAB-46D4-80BD-B6C2C9D465FC}" type="slidenum">
              <a:t>‹Nr.›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748800"/>
            <a:ext cx="7770600" cy="107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6FD069B-50F6-482D-925D-E0C690F7F5FE}" type="slidenum">
              <a:t>‹Nr.›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85800" y="748800"/>
            <a:ext cx="7770600" cy="107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5C1635A-9358-4BB3-9E41-9535035E2BBE}" type="slidenum">
              <a:t>‹Nr.›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748800"/>
            <a:ext cx="7770600" cy="107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91FDC86-7DE5-41CF-8829-882622D261B8}" type="slidenum">
              <a:t>‹Nr.›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748800"/>
            <a:ext cx="7770600" cy="107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3F4BF50-573C-4A42-8A43-E481E11CC7EB}" type="slidenum">
              <a:t>‹Nr.›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748800"/>
            <a:ext cx="7770600" cy="107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871EA09-D83D-476F-8BB6-E84089FDAA6E}" type="slidenum">
              <a:t>‹Nr.›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85800" y="748800"/>
            <a:ext cx="7770600" cy="107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7C88ECF-B10E-4B4F-8997-638515FAE991}" type="slidenum">
              <a:t>‹Nr.›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685800" y="748800"/>
            <a:ext cx="7770600" cy="4977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D04A273-D601-45C9-A31F-A72BE38BF3BD}" type="slidenum">
              <a:t>‹Nr.›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748800"/>
            <a:ext cx="7770600" cy="107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2EEF951-8204-4E43-90AF-C29081C71AC6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748800"/>
            <a:ext cx="7770600" cy="107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F7FDE66-CF44-4073-A59B-B037D0D3E9A3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748800"/>
            <a:ext cx="7770600" cy="107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D6A58B6-5B8A-4DEA-AFBF-865B37182BA9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>
                <a:lumMod val="63000"/>
                <a:lumOff val="37000"/>
              </a:srgbClr>
            </a:gs>
            <a:gs pos="20000">
              <a:srgbClr val="000040"/>
            </a:gs>
            <a:gs pos="45000">
              <a:srgbClr val="400040"/>
            </a:gs>
            <a:gs pos="70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1"/>
          <p:cNvGrpSpPr/>
          <p:nvPr/>
        </p:nvGrpSpPr>
        <p:grpSpPr>
          <a:xfrm>
            <a:off x="0" y="0"/>
            <a:ext cx="8476920" cy="4628880"/>
            <a:chOff x="0" y="0"/>
            <a:chExt cx="8476920" cy="4628880"/>
          </a:xfrm>
        </p:grpSpPr>
        <p:sp>
          <p:nvSpPr>
            <p:cNvPr id="10" name="Freeform 2"/>
            <p:cNvSpPr/>
            <p:nvPr/>
          </p:nvSpPr>
          <p:spPr>
            <a:xfrm>
              <a:off x="0" y="0"/>
              <a:ext cx="6130440" cy="4628880"/>
            </a:xfrm>
            <a:solidFill>
              <a:srgbClr val="0066FF">
                <a:alpha val="50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endParaRPr lang="de-DE" sz="2400" b="0" strike="noStrike" spc="-1">
                <a:solidFill>
                  <a:srgbClr val="FFFFFF"/>
                </a:solidFill>
                <a:latin typeface="Times New Roman"/>
                <a:ea typeface="Lucida Sans Unicode"/>
              </a:endParaRPr>
            </a:p>
          </p:txBody>
        </p:sp>
        <p:sp>
          <p:nvSpPr>
            <p:cNvPr id="2" name="Freeform 3"/>
            <p:cNvSpPr/>
            <p:nvPr/>
          </p:nvSpPr>
          <p:spPr>
            <a:xfrm>
              <a:off x="1365120" y="0"/>
              <a:ext cx="5385960" cy="3835800"/>
            </a:xfrm>
            <a:solidFill>
              <a:srgbClr val="0066FF">
                <a:alpha val="50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endParaRPr lang="de-DE" sz="2400" b="0" strike="noStrike" spc="-1">
                <a:solidFill>
                  <a:srgbClr val="FFFFFF"/>
                </a:solidFill>
                <a:latin typeface="Times New Roman"/>
                <a:ea typeface="Lucida Sans Unicode"/>
              </a:endParaRPr>
            </a:p>
          </p:txBody>
        </p:sp>
        <p:sp>
          <p:nvSpPr>
            <p:cNvPr id="3" name="Freeform 4"/>
            <p:cNvSpPr/>
            <p:nvPr/>
          </p:nvSpPr>
          <p:spPr>
            <a:xfrm>
              <a:off x="3471840" y="0"/>
              <a:ext cx="4536720" cy="3041640"/>
            </a:xfrm>
            <a:solidFill>
              <a:srgbClr val="0066FF">
                <a:alpha val="50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endParaRPr lang="de-DE" sz="2400" b="0" strike="noStrike" spc="-1">
                <a:solidFill>
                  <a:srgbClr val="FFFFFF"/>
                </a:solidFill>
                <a:latin typeface="Times New Roman"/>
                <a:ea typeface="Lucida Sans Unicode"/>
              </a:endParaRPr>
            </a:p>
          </p:txBody>
        </p:sp>
        <p:sp>
          <p:nvSpPr>
            <p:cNvPr id="4" name="Freeform 5"/>
            <p:cNvSpPr/>
            <p:nvPr/>
          </p:nvSpPr>
          <p:spPr>
            <a:xfrm>
              <a:off x="4849920" y="0"/>
              <a:ext cx="3627000" cy="2523600"/>
            </a:xfrm>
            <a:solidFill>
              <a:srgbClr val="0066FF">
                <a:alpha val="50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endParaRPr lang="de-DE" sz="2400" b="0" strike="noStrike" spc="-1">
                <a:solidFill>
                  <a:srgbClr val="FFFFFF"/>
                </a:solidFill>
                <a:latin typeface="Times New Roman"/>
                <a:ea typeface="Lucida Sans Unicode"/>
              </a:endParaRPr>
            </a:p>
          </p:txBody>
        </p:sp>
      </p:grpSp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748800"/>
            <a:ext cx="7770600" cy="107352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de-DE" sz="4400" b="0" strike="noStrike" spc="-1">
                <a:solidFill>
                  <a:srgbClr val="FFFF00"/>
                </a:solidFill>
                <a:latin typeface="Times New Roman"/>
                <a:ea typeface="Lucida Sans Unicode"/>
              </a:rPr>
              <a:t>Titelmasterformat durch Klicken bearbeiten</a:t>
            </a:r>
            <a:endParaRPr lang="en-GB" sz="4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 idx="1"/>
          </p:nvPr>
        </p:nvSpPr>
        <p:spPr>
          <a:xfrm>
            <a:off x="685800" y="4686480"/>
            <a:ext cx="1902960" cy="341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t">
            <a:noAutofit/>
          </a:bodyPr>
          <a:lstStyle>
            <a:lvl1pPr indent="0">
              <a:buNone/>
              <a:defRPr lang="de-DE" sz="1400" b="0" strike="noStrike" spc="-1">
                <a:solidFill>
                  <a:srgbClr val="FFFFFF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de-DE" sz="1400" b="0" strike="noStrike" spc="-1">
                <a:solidFill>
                  <a:srgbClr val="FFFFFF"/>
                </a:solidFill>
                <a:latin typeface="Times New Roman"/>
              </a:rPr>
              <a:t>&lt;Datum/Uhrzeit&gt;</a:t>
            </a:r>
          </a:p>
        </p:txBody>
      </p:sp>
      <p:sp>
        <p:nvSpPr>
          <p:cNvPr id="7" name="PlaceHolder 3"/>
          <p:cNvSpPr>
            <a:spLocks noGrp="1"/>
          </p:cNvSpPr>
          <p:nvPr>
            <p:ph type="ftr" idx="2"/>
          </p:nvPr>
        </p:nvSpPr>
        <p:spPr>
          <a:xfrm>
            <a:off x="3124080" y="4686480"/>
            <a:ext cx="2893680" cy="341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t">
            <a:noAutofit/>
          </a:bodyPr>
          <a:lstStyle>
            <a:lvl1pPr indent="0" algn="ctr">
              <a:buNone/>
              <a:defRPr lang="de-DE" sz="1400" b="0" strike="noStrike" spc="-1">
                <a:solidFill>
                  <a:srgbClr val="FFFFFF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de-DE" sz="1400" b="0" strike="noStrike" spc="-1">
                <a:solidFill>
                  <a:srgbClr val="FFFFFF"/>
                </a:solidFill>
                <a:latin typeface="Times New Roman"/>
              </a:rPr>
              <a:t>&lt;Fußzeile&gt;</a:t>
            </a:r>
          </a:p>
        </p:txBody>
      </p:sp>
      <p:sp>
        <p:nvSpPr>
          <p:cNvPr id="8" name="PlaceHolder 4"/>
          <p:cNvSpPr>
            <a:spLocks noGrp="1"/>
          </p:cNvSpPr>
          <p:nvPr>
            <p:ph type="sldNum" idx="3"/>
          </p:nvPr>
        </p:nvSpPr>
        <p:spPr>
          <a:xfrm>
            <a:off x="6553080" y="4686480"/>
            <a:ext cx="1902960" cy="341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t">
            <a:noAutofit/>
          </a:bodyPr>
          <a:lstStyle>
            <a:lvl1pPr indent="0" algn="r">
              <a:lnSpc>
                <a:spcPct val="100000"/>
              </a:lnSpc>
              <a:spcBef>
                <a:spcPts val="876"/>
              </a:spcBef>
              <a:buNone/>
              <a:tabLst>
                <a:tab pos="723960" algn="l"/>
                <a:tab pos="1447920" algn="l"/>
              </a:tabLst>
              <a:defRPr lang="de-DE" sz="1400" b="0" strike="noStrike" spc="-1">
                <a:solidFill>
                  <a:srgbClr val="FFFFFF"/>
                </a:solidFill>
                <a:latin typeface="Times New Roman"/>
                <a:ea typeface="Lucida Sans Unicode"/>
              </a:defRPr>
            </a:lvl1pPr>
          </a:lstStyle>
          <a:p>
            <a:pPr indent="0" algn="r">
              <a:lnSpc>
                <a:spcPct val="100000"/>
              </a:lnSpc>
              <a:spcBef>
                <a:spcPts val="876"/>
              </a:spcBef>
              <a:buNone/>
              <a:tabLst>
                <a:tab pos="723960" algn="l"/>
                <a:tab pos="1447920" algn="l"/>
              </a:tabLst>
            </a:pPr>
            <a:fld id="{14D0A18E-791B-4AF3-8811-2EEC319CF54E}" type="slidenum">
              <a:rPr lang="de-DE" sz="1400" b="0" strike="noStrike" spc="-1">
                <a:solidFill>
                  <a:srgbClr val="FFFFFF"/>
                </a:solidFill>
                <a:latin typeface="Times New Roman"/>
                <a:ea typeface="Lucida Sans Unicode"/>
              </a:rPr>
              <a:t>‹Nr.›</a:t>
            </a:fld>
            <a:endParaRPr lang="de-DE" sz="1400" b="0" strike="noStrike" spc="-1">
              <a:solidFill>
                <a:srgbClr val="FFFFFF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32300" y="411510"/>
            <a:ext cx="8279400" cy="1512168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ctr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3200" b="1" spc="-1" dirty="0" err="1" smtClean="0">
                <a:solidFill>
                  <a:srgbClr val="FFFF00"/>
                </a:solidFill>
                <a:latin typeface="Benelux"/>
              </a:rPr>
              <a:t>Manasse</a:t>
            </a:r>
            <a:r>
              <a:rPr lang="de-DE" sz="3200" b="1" spc="-1" dirty="0" smtClean="0">
                <a:solidFill>
                  <a:srgbClr val="FFFF00"/>
                </a:solidFill>
                <a:latin typeface="Benelux"/>
              </a:rPr>
              <a:t>:</a:t>
            </a:r>
            <a:br>
              <a:rPr lang="de-DE" sz="3200" b="1" spc="-1" dirty="0" smtClean="0">
                <a:solidFill>
                  <a:srgbClr val="FFFF00"/>
                </a:solidFill>
                <a:latin typeface="Benelux"/>
              </a:rPr>
            </a:br>
            <a:r>
              <a:rPr lang="de-DE" sz="3200" b="1" spc="-1" dirty="0" smtClean="0">
                <a:solidFill>
                  <a:srgbClr val="FFFF00"/>
                </a:solidFill>
                <a:latin typeface="Benelux"/>
              </a:rPr>
              <a:t>Ist da wirklich Hopfen und Malz verloren?</a:t>
            </a:r>
            <a:r>
              <a:rPr sz="3200" dirty="0"/>
              <a:t/>
            </a:r>
            <a:br>
              <a:rPr sz="3200" dirty="0"/>
            </a:br>
            <a:r>
              <a:rPr lang="de-DE" sz="800" b="0" strike="noStrike" spc="-1" dirty="0">
                <a:solidFill>
                  <a:srgbClr val="FFFF00"/>
                </a:solidFill>
                <a:latin typeface="Benelux"/>
                <a:ea typeface="Lucida Sans Unicode"/>
              </a:rPr>
              <a:t>1.</a:t>
            </a:r>
            <a:r>
              <a:rPr lang="de-DE" sz="2000" b="0" strike="noStrike" spc="-1" dirty="0">
                <a:solidFill>
                  <a:srgbClr val="FFFF00"/>
                </a:solidFill>
                <a:latin typeface="Benelux"/>
                <a:ea typeface="Lucida Sans Unicode"/>
              </a:rPr>
              <a:t> </a:t>
            </a:r>
            <a:r>
              <a:rPr sz="2000" dirty="0"/>
              <a:t/>
            </a:r>
            <a:br>
              <a:rPr sz="2000" dirty="0"/>
            </a:br>
            <a:r>
              <a:rPr lang="de-DE" sz="2000" b="1" dirty="0" smtClean="0">
                <a:solidFill>
                  <a:srgbClr val="FFFF00"/>
                </a:solidFill>
                <a:latin typeface="Benelux" pitchFamily="2" charset="0"/>
              </a:rPr>
              <a:t>2. Chron.33</a:t>
            </a:r>
            <a:r>
              <a:rPr lang="de-DE" sz="2000" b="1" spc="-1" dirty="0" smtClean="0">
                <a:solidFill>
                  <a:srgbClr val="FFFF00"/>
                </a:solidFill>
                <a:latin typeface="Benelux" pitchFamily="2" charset="0"/>
              </a:rPr>
              <a:t>,1-20</a:t>
            </a:r>
            <a:endParaRPr lang="en-GB" sz="2000" b="1" strike="noStrike" spc="-1" dirty="0">
              <a:solidFill>
                <a:srgbClr val="FFFF00"/>
              </a:solidFill>
              <a:latin typeface="Benelux" pitchFamily="2" charset="0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2231788" y="2355840"/>
            <a:ext cx="4680424" cy="1728078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t">
            <a:noAutofit/>
          </a:bodyPr>
          <a:lstStyle/>
          <a:p>
            <a:pPr marL="608040" indent="-608040">
              <a:lnSpc>
                <a:spcPct val="100000"/>
              </a:lnSpc>
              <a:spcBef>
                <a:spcPts val="799"/>
              </a:spcBef>
              <a:buClr>
                <a:srgbClr val="FFFF00"/>
              </a:buClr>
              <a:buFont typeface="Times New Roman"/>
              <a:buAutoNum type="arabicPeriod"/>
              <a:tabLst>
                <a:tab pos="608040" algn="l"/>
                <a:tab pos="1522440" algn="l"/>
                <a:tab pos="2436840" algn="l"/>
                <a:tab pos="3351240" algn="l"/>
                <a:tab pos="4265640" algn="l"/>
                <a:tab pos="5180040" algn="l"/>
                <a:tab pos="6094440" algn="l"/>
                <a:tab pos="7008840" algn="l"/>
                <a:tab pos="7923240" algn="l"/>
                <a:tab pos="8837640" algn="l"/>
                <a:tab pos="9752040" algn="l"/>
                <a:tab pos="10666440" algn="l"/>
              </a:tabLst>
            </a:pPr>
            <a:r>
              <a:rPr lang="de-DE" sz="3200" spc="-1" dirty="0" smtClean="0">
                <a:solidFill>
                  <a:srgbClr val="FFFF00"/>
                </a:solidFill>
                <a:latin typeface="Benelux"/>
              </a:rPr>
              <a:t>Das Elternhaus</a:t>
            </a:r>
            <a:endParaRPr lang="de-DE" sz="3200" b="0" strike="noStrike" spc="-1" dirty="0">
              <a:solidFill>
                <a:srgbClr val="FFFFFF"/>
              </a:solidFill>
              <a:latin typeface="Arial"/>
            </a:endParaRPr>
          </a:p>
          <a:p>
            <a:pPr marL="608040" indent="-608040">
              <a:lnSpc>
                <a:spcPct val="100000"/>
              </a:lnSpc>
              <a:spcBef>
                <a:spcPts val="799"/>
              </a:spcBef>
              <a:buClr>
                <a:srgbClr val="FFFF00"/>
              </a:buClr>
              <a:buFont typeface="Times New Roman"/>
              <a:buAutoNum type="arabicPeriod"/>
              <a:tabLst>
                <a:tab pos="608040" algn="l"/>
                <a:tab pos="1522440" algn="l"/>
                <a:tab pos="2436840" algn="l"/>
                <a:tab pos="3351240" algn="l"/>
                <a:tab pos="4265640" algn="l"/>
                <a:tab pos="5180040" algn="l"/>
                <a:tab pos="6094440" algn="l"/>
                <a:tab pos="7008840" algn="l"/>
                <a:tab pos="7923240" algn="l"/>
                <a:tab pos="8837640" algn="l"/>
                <a:tab pos="9752040" algn="l"/>
                <a:tab pos="10666440" algn="l"/>
              </a:tabLst>
            </a:pPr>
            <a:r>
              <a:rPr lang="de-DE" sz="3200" spc="-1" dirty="0" smtClean="0">
                <a:solidFill>
                  <a:srgbClr val="FFFF00"/>
                </a:solidFill>
                <a:latin typeface="Benelux"/>
              </a:rPr>
              <a:t>Das Sündenhaus</a:t>
            </a:r>
            <a:endParaRPr lang="de-DE" sz="3200" b="0" strike="noStrike" spc="-1" dirty="0">
              <a:solidFill>
                <a:srgbClr val="FFFFFF"/>
              </a:solidFill>
              <a:latin typeface="Arial"/>
            </a:endParaRPr>
          </a:p>
          <a:p>
            <a:pPr marL="608040" indent="-608040">
              <a:lnSpc>
                <a:spcPct val="100000"/>
              </a:lnSpc>
              <a:spcBef>
                <a:spcPts val="799"/>
              </a:spcBef>
              <a:buClr>
                <a:srgbClr val="FFFF00"/>
              </a:buClr>
              <a:buFont typeface="Times New Roman"/>
              <a:buAutoNum type="arabicPeriod"/>
              <a:tabLst>
                <a:tab pos="608040" algn="l"/>
                <a:tab pos="1522440" algn="l"/>
                <a:tab pos="2436840" algn="l"/>
                <a:tab pos="3351240" algn="l"/>
                <a:tab pos="4265640" algn="l"/>
                <a:tab pos="5180040" algn="l"/>
                <a:tab pos="6094440" algn="l"/>
                <a:tab pos="7008840" algn="l"/>
                <a:tab pos="7923240" algn="l"/>
                <a:tab pos="8837640" algn="l"/>
                <a:tab pos="9752040" algn="l"/>
                <a:tab pos="10666440" algn="l"/>
              </a:tabLst>
            </a:pPr>
            <a:r>
              <a:rPr lang="de-DE" sz="3200" spc="-1" dirty="0" smtClean="0">
                <a:solidFill>
                  <a:srgbClr val="FFFF00"/>
                </a:solidFill>
                <a:latin typeface="Benelux"/>
              </a:rPr>
              <a:t>Das Umkehrhaus</a:t>
            </a:r>
            <a:endParaRPr lang="de-DE" sz="3200" b="0" strike="noStrike" spc="-1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1" dur="75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6" dur="75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1" dur="75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</Words>
  <Application>Microsoft Office PowerPoint</Application>
  <PresentationFormat>Bildschirmpräsentation (16:9)</PresentationFormat>
  <Paragraphs>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1_Standarddesign</vt:lpstr>
      <vt:lpstr>Manasse: Ist da wirklich Hopfen und Malz verloren? 1.  2. Chron.33,1-20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„Es steht geschrieben!“  Mt. 4,4</dc:title>
  <dc:creator>tkarker</dc:creator>
  <cp:lastModifiedBy>TK</cp:lastModifiedBy>
  <cp:revision>12</cp:revision>
  <cp:lastPrinted>1601-01-01T00:00:00Z</cp:lastPrinted>
  <dcterms:created xsi:type="dcterms:W3CDTF">2011-02-08T16:30:20Z</dcterms:created>
  <dcterms:modified xsi:type="dcterms:W3CDTF">2024-04-11T07:27:34Z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Bildschirmpräsentation (16:9)</vt:lpwstr>
  </property>
  <property fmtid="{D5CDD505-2E9C-101B-9397-08002B2CF9AE}" pid="4" name="Slides">
    <vt:i4>1</vt:i4>
  </property>
</Properties>
</file>