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3" d="100"/>
          <a:sy n="113" d="100"/>
        </p:scale>
        <p:origin x="-108" y="-5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A371B7B-6DB9-4E5D-BF51-0EB3802F8E75}" type="slidenum">
              <a:t>‹Nr.›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07B13AC-7EAB-46D4-80BD-B6C2C9D465FC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6FD069B-50F6-482D-925D-E0C690F7F5FE}" type="slidenum">
              <a:t>‹Nr.›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5C1635A-9358-4BB3-9E41-9535035E2BBE}" type="slidenum">
              <a:t>‹Nr.›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91FDC86-7DE5-41CF-8829-882622D261B8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F4BF50-573C-4A42-8A43-E481E11CC7EB}" type="slidenum">
              <a:t>‹Nr.›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871EA09-D83D-476F-8BB6-E84089FDAA6E}" type="slidenum">
              <a:t>‹Nr.›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7C88ECF-B10E-4B4F-8997-638515FAE991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685800" y="748800"/>
            <a:ext cx="7770600" cy="497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de-DE" sz="32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D04A273-D601-45C9-A31F-A72BE38BF3BD}" type="slidenum">
              <a:t>‹Nr.›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EEF951-8204-4E43-90AF-C29081C71AC6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F7FDE66-CF44-4073-A59B-B037D0D3E9A3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D6A58B6-5B8A-4DEA-AFBF-865B37182BA9}" type="slidenum">
              <a:t>‹Nr.›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"/>
          <p:cNvGrpSpPr/>
          <p:nvPr/>
        </p:nvGrpSpPr>
        <p:grpSpPr>
          <a:xfrm>
            <a:off x="0" y="0"/>
            <a:ext cx="8476920" cy="4628880"/>
            <a:chOff x="0" y="0"/>
            <a:chExt cx="8476920" cy="4628880"/>
          </a:xfrm>
        </p:grpSpPr>
        <p:sp>
          <p:nvSpPr>
            <p:cNvPr id="10" name="Freeform 2"/>
            <p:cNvSpPr/>
            <p:nvPr/>
          </p:nvSpPr>
          <p:spPr>
            <a:xfrm>
              <a:off x="0" y="0"/>
              <a:ext cx="6130440" cy="462888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2" name="Freeform 3"/>
            <p:cNvSpPr/>
            <p:nvPr/>
          </p:nvSpPr>
          <p:spPr>
            <a:xfrm>
              <a:off x="1365120" y="0"/>
              <a:ext cx="5385960" cy="38358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3" name="Freeform 4"/>
            <p:cNvSpPr/>
            <p:nvPr/>
          </p:nvSpPr>
          <p:spPr>
            <a:xfrm>
              <a:off x="3471840" y="0"/>
              <a:ext cx="4536720" cy="304164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  <p:sp>
          <p:nvSpPr>
            <p:cNvPr id="4" name="Freeform 5"/>
            <p:cNvSpPr/>
            <p:nvPr/>
          </p:nvSpPr>
          <p:spPr>
            <a:xfrm>
              <a:off x="4849920" y="0"/>
              <a:ext cx="3627000" cy="2523600"/>
            </a:xfrm>
            <a:solidFill>
              <a:srgbClr val="0066FF">
                <a:alpha val="50000"/>
              </a:srgb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none" lIns="90000" tIns="45000" rIns="90000" bIns="45000" anchor="ctr">
              <a:noAutofit/>
            </a:bodyPr>
            <a:lstStyle/>
            <a:p>
              <a:pPr>
                <a:lnSpc>
                  <a:spcPct val="100000"/>
                </a:lnSpc>
              </a:pPr>
              <a:endParaRPr lang="de-DE" sz="2400" b="0" strike="noStrike" spc="-1">
                <a:solidFill>
                  <a:srgbClr val="FFFFFF"/>
                </a:solidFill>
                <a:latin typeface="Times New Roman"/>
                <a:ea typeface="Lucida Sans Unicode"/>
              </a:endParaRPr>
            </a:p>
          </p:txBody>
        </p:sp>
      </p:grpSp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748800"/>
            <a:ext cx="7770600" cy="1073520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>
            <a:no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de-DE" sz="4400" b="0" strike="noStrike" spc="-1">
                <a:solidFill>
                  <a:srgbClr val="FFFF00"/>
                </a:solidFill>
                <a:latin typeface="Times New Roman"/>
                <a:ea typeface="Lucida Sans Unicode"/>
              </a:rPr>
              <a:t>Titelmasterformat durch Klicken bearbeiten</a:t>
            </a:r>
            <a:endParaRPr lang="en-GB" sz="4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 idx="1"/>
          </p:nvPr>
        </p:nvSpPr>
        <p:spPr>
          <a:xfrm>
            <a:off x="68580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&lt;Datum/Uhrzeit&gt;</a:t>
            </a:r>
          </a:p>
        </p:txBody>
      </p:sp>
      <p:sp>
        <p:nvSpPr>
          <p:cNvPr id="7" name="PlaceHolder 3"/>
          <p:cNvSpPr>
            <a:spLocks noGrp="1"/>
          </p:cNvSpPr>
          <p:nvPr>
            <p:ph type="ftr" idx="2"/>
          </p:nvPr>
        </p:nvSpPr>
        <p:spPr>
          <a:xfrm>
            <a:off x="3124080" y="4686480"/>
            <a:ext cx="289368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ctr">
              <a:buNone/>
              <a:defRPr lang="de-DE" sz="1400" b="0" strike="noStrike" spc="-1">
                <a:solidFill>
                  <a:srgbClr val="FFFFFF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de-DE" sz="1400" b="0" strike="noStrike" spc="-1">
                <a:solidFill>
                  <a:srgbClr val="FFFFFF"/>
                </a:solidFill>
                <a:latin typeface="Times New Roman"/>
              </a:rPr>
              <a:t>&lt;Fußzeile&gt;</a:t>
            </a:r>
          </a:p>
        </p:txBody>
      </p:sp>
      <p:sp>
        <p:nvSpPr>
          <p:cNvPr id="8" name="PlaceHolder 4"/>
          <p:cNvSpPr>
            <a:spLocks noGrp="1"/>
          </p:cNvSpPr>
          <p:nvPr>
            <p:ph type="sldNum" idx="3"/>
          </p:nvPr>
        </p:nvSpPr>
        <p:spPr>
          <a:xfrm>
            <a:off x="6553080" y="4686480"/>
            <a:ext cx="1902960" cy="3412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t">
            <a:noAutofit/>
          </a:bodyPr>
          <a:lstStyle>
            <a:lvl1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  <a:def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defRPr>
            </a:lvl1pPr>
          </a:lstStyle>
          <a:p>
            <a:pPr indent="0" algn="r">
              <a:lnSpc>
                <a:spcPct val="100000"/>
              </a:lnSpc>
              <a:spcBef>
                <a:spcPts val="876"/>
              </a:spcBef>
              <a:buNone/>
              <a:tabLst>
                <a:tab pos="723960" algn="l"/>
                <a:tab pos="1447920" algn="l"/>
              </a:tabLst>
            </a:pPr>
            <a:fld id="{14D0A18E-791B-4AF3-8811-2EEC319CF54E}" type="slidenum">
              <a:rPr lang="de-DE" sz="1400" b="0" strike="noStrike" spc="-1">
                <a:solidFill>
                  <a:srgbClr val="FFFFFF"/>
                </a:solidFill>
                <a:latin typeface="Times New Roman"/>
                <a:ea typeface="Lucida Sans Unicode"/>
              </a:rPr>
              <a:t>‹Nr.›</a:t>
            </a:fld>
            <a:endParaRPr lang="de-DE" sz="1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indent="0" algn="ctr">
              <a:lnSpc>
                <a:spcPct val="15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b="0" strike="noStrike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sz="2000" dirty="0">
                <a:solidFill>
                  <a:schemeClr val="bg1"/>
                </a:solidFill>
              </a:rPr>
              <a:t/>
            </a:r>
            <a:br>
              <a:rPr sz="2000" dirty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en-GB" sz="2000" b="1" strike="noStrike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2592000" y="1995686"/>
            <a:ext cx="3960000" cy="230425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C000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C00000"/>
                </a:solidFill>
                <a:latin typeface="Benelux"/>
              </a:rPr>
              <a:t>Paradies-los</a:t>
            </a:r>
            <a:endParaRPr lang="de-DE" sz="3200" b="1" strike="noStrike" spc="-1" dirty="0">
              <a:solidFill>
                <a:srgbClr val="C00000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002060"/>
                </a:solidFill>
                <a:latin typeface="Benelux"/>
              </a:rPr>
              <a:t>Gott-los</a:t>
            </a:r>
            <a:endParaRPr lang="de-DE" sz="3200" b="1" strike="noStrike" spc="-1" dirty="0">
              <a:solidFill>
                <a:srgbClr val="002060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00B05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00B050"/>
                </a:solidFill>
                <a:latin typeface="Benelux"/>
              </a:rPr>
              <a:t>Kompromiss-los</a:t>
            </a: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chemeClr val="bg1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trike="noStrike" spc="-1" dirty="0" smtClean="0">
                <a:solidFill>
                  <a:schemeClr val="bg1"/>
                </a:solidFill>
                <a:latin typeface="Benelux"/>
              </a:rPr>
              <a:t>Sünden-los</a:t>
            </a:r>
            <a:endParaRPr lang="de-DE" sz="3200" b="1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926" y="1851670"/>
            <a:ext cx="3038149" cy="2880000"/>
          </a:xfrm>
          <a:prstGeom prst="rect">
            <a:avLst/>
          </a:prstGeom>
        </p:spPr>
      </p:pic>
      <p:sp>
        <p:nvSpPr>
          <p:cNvPr id="5" name="PlaceHolder 1"/>
          <p:cNvSpPr txBox="1">
            <a:spLocks/>
          </p:cNvSpPr>
          <p:nvPr/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/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de-DE" sz="2000" b="1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4170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7030A0"/>
                </a:solidFill>
              </a:rPr>
              <a:t>Hansen/</a:t>
            </a:r>
            <a:r>
              <a:rPr lang="de-DE" sz="800" dirty="0" err="1" smtClean="0">
                <a:solidFill>
                  <a:srgbClr val="7030A0"/>
                </a:solidFill>
              </a:rPr>
              <a:t>Giebeler</a:t>
            </a:r>
            <a:r>
              <a:rPr lang="de-DE" sz="800" dirty="0" smtClean="0">
                <a:solidFill>
                  <a:srgbClr val="7030A0"/>
                </a:solidFill>
              </a:rPr>
              <a:t>: Wohin mit meiner Schuld, </a:t>
            </a:r>
            <a:r>
              <a:rPr lang="de-DE" sz="800" dirty="0" err="1" smtClean="0">
                <a:solidFill>
                  <a:srgbClr val="7030A0"/>
                </a:solidFill>
              </a:rPr>
              <a:t>Stgt</a:t>
            </a:r>
            <a:r>
              <a:rPr lang="de-DE" sz="800" dirty="0" smtClean="0">
                <a:solidFill>
                  <a:srgbClr val="7030A0"/>
                </a:solidFill>
              </a:rPr>
              <a:t> 1982, 5.A</a:t>
            </a:r>
            <a:endParaRPr lang="de-DE" sz="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6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 txBox="1">
            <a:spLocks/>
          </p:cNvSpPr>
          <p:nvPr/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/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de-DE" sz="2000" b="1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4170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7030A0"/>
                </a:solidFill>
              </a:rPr>
              <a:t>Hansen/</a:t>
            </a:r>
            <a:r>
              <a:rPr lang="de-DE" sz="800" dirty="0" err="1" smtClean="0">
                <a:solidFill>
                  <a:srgbClr val="7030A0"/>
                </a:solidFill>
              </a:rPr>
              <a:t>Giebeler</a:t>
            </a:r>
            <a:r>
              <a:rPr lang="de-DE" sz="800" dirty="0" smtClean="0">
                <a:solidFill>
                  <a:srgbClr val="7030A0"/>
                </a:solidFill>
              </a:rPr>
              <a:t>: Wohin mit meiner Schuld, </a:t>
            </a:r>
            <a:r>
              <a:rPr lang="de-DE" sz="800" dirty="0" err="1" smtClean="0">
                <a:solidFill>
                  <a:srgbClr val="7030A0"/>
                </a:solidFill>
              </a:rPr>
              <a:t>Stgt</a:t>
            </a:r>
            <a:r>
              <a:rPr lang="de-DE" sz="800" dirty="0" smtClean="0">
                <a:solidFill>
                  <a:srgbClr val="7030A0"/>
                </a:solidFill>
              </a:rPr>
              <a:t> 1982, 5.A</a:t>
            </a:r>
            <a:endParaRPr lang="de-DE" sz="800" dirty="0">
              <a:solidFill>
                <a:srgbClr val="7030A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603" y="1851670"/>
            <a:ext cx="3046795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 txBox="1">
            <a:spLocks/>
          </p:cNvSpPr>
          <p:nvPr/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/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de-DE" sz="2000" b="1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4170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7030A0"/>
                </a:solidFill>
              </a:rPr>
              <a:t>Hansen/</a:t>
            </a:r>
            <a:r>
              <a:rPr lang="de-DE" sz="800" dirty="0" err="1" smtClean="0">
                <a:solidFill>
                  <a:srgbClr val="7030A0"/>
                </a:solidFill>
              </a:rPr>
              <a:t>Giebeler</a:t>
            </a:r>
            <a:r>
              <a:rPr lang="de-DE" sz="800" dirty="0" smtClean="0">
                <a:solidFill>
                  <a:srgbClr val="7030A0"/>
                </a:solidFill>
              </a:rPr>
              <a:t>: Wohin mit meiner Schuld, </a:t>
            </a:r>
            <a:r>
              <a:rPr lang="de-DE" sz="800" dirty="0" err="1" smtClean="0">
                <a:solidFill>
                  <a:srgbClr val="7030A0"/>
                </a:solidFill>
              </a:rPr>
              <a:t>Stgt</a:t>
            </a:r>
            <a:r>
              <a:rPr lang="de-DE" sz="800" dirty="0" smtClean="0">
                <a:solidFill>
                  <a:srgbClr val="7030A0"/>
                </a:solidFill>
              </a:rPr>
              <a:t> 1982, 5.A</a:t>
            </a:r>
            <a:endParaRPr lang="de-DE" sz="800" dirty="0">
              <a:solidFill>
                <a:srgbClr val="7030A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5573" y="1851670"/>
            <a:ext cx="3052854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 txBox="1">
            <a:spLocks/>
          </p:cNvSpPr>
          <p:nvPr/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/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de-DE" sz="2000" b="1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4170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7030A0"/>
                </a:solidFill>
              </a:rPr>
              <a:t>Hansen/</a:t>
            </a:r>
            <a:r>
              <a:rPr lang="de-DE" sz="800" dirty="0" err="1" smtClean="0">
                <a:solidFill>
                  <a:srgbClr val="7030A0"/>
                </a:solidFill>
              </a:rPr>
              <a:t>Giebeler</a:t>
            </a:r>
            <a:r>
              <a:rPr lang="de-DE" sz="800" dirty="0" smtClean="0">
                <a:solidFill>
                  <a:srgbClr val="7030A0"/>
                </a:solidFill>
              </a:rPr>
              <a:t>: Wohin mit meiner Schuld, </a:t>
            </a:r>
            <a:r>
              <a:rPr lang="de-DE" sz="800" dirty="0" err="1" smtClean="0">
                <a:solidFill>
                  <a:srgbClr val="7030A0"/>
                </a:solidFill>
              </a:rPr>
              <a:t>Stgt</a:t>
            </a:r>
            <a:r>
              <a:rPr lang="de-DE" sz="800" dirty="0" smtClean="0">
                <a:solidFill>
                  <a:srgbClr val="7030A0"/>
                </a:solidFill>
              </a:rPr>
              <a:t> 1982, 5.A</a:t>
            </a:r>
            <a:endParaRPr lang="de-DE" sz="800" dirty="0">
              <a:solidFill>
                <a:srgbClr val="7030A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1100" y="1851670"/>
            <a:ext cx="3061800" cy="29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 txBox="1">
            <a:spLocks/>
          </p:cNvSpPr>
          <p:nvPr/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algn="ctr">
              <a:lnSpc>
                <a:spcPct val="15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lang="de-DE" sz="2000" dirty="0" smtClean="0">
                <a:solidFill>
                  <a:schemeClr val="bg1"/>
                </a:solidFill>
              </a:rPr>
              <a:t/>
            </a:r>
            <a:br>
              <a:rPr lang="de-DE" sz="2000" dirty="0" smtClean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de-DE" sz="2000" b="1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23528" y="4170734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 smtClean="0">
                <a:solidFill>
                  <a:srgbClr val="7030A0"/>
                </a:solidFill>
              </a:rPr>
              <a:t>Hansen/</a:t>
            </a:r>
            <a:r>
              <a:rPr lang="de-DE" sz="800" dirty="0" err="1" smtClean="0">
                <a:solidFill>
                  <a:srgbClr val="7030A0"/>
                </a:solidFill>
              </a:rPr>
              <a:t>Giebeler</a:t>
            </a:r>
            <a:r>
              <a:rPr lang="de-DE" sz="800" dirty="0" smtClean="0">
                <a:solidFill>
                  <a:srgbClr val="7030A0"/>
                </a:solidFill>
              </a:rPr>
              <a:t>: Wohin mit meiner Schuld, </a:t>
            </a:r>
            <a:r>
              <a:rPr lang="de-DE" sz="800" dirty="0" err="1" smtClean="0">
                <a:solidFill>
                  <a:srgbClr val="7030A0"/>
                </a:solidFill>
              </a:rPr>
              <a:t>Stgt</a:t>
            </a:r>
            <a:r>
              <a:rPr lang="de-DE" sz="800" dirty="0" smtClean="0">
                <a:solidFill>
                  <a:srgbClr val="7030A0"/>
                </a:solidFill>
              </a:rPr>
              <a:t> 1982, 5.A</a:t>
            </a:r>
            <a:endParaRPr lang="de-DE" sz="800" dirty="0">
              <a:solidFill>
                <a:srgbClr val="7030A0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478" y="1851670"/>
            <a:ext cx="3033044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522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 idx="4294967295"/>
          </p:nvPr>
        </p:nvSpPr>
        <p:spPr>
          <a:xfrm>
            <a:off x="917974" y="411510"/>
            <a:ext cx="7308052" cy="122413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ctr" anchorCtr="1">
            <a:noAutofit/>
          </a:bodyPr>
          <a:lstStyle/>
          <a:p>
            <a:pPr indent="0" algn="ctr">
              <a:lnSpc>
                <a:spcPct val="15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sz="3200" b="1" spc="-1" dirty="0" smtClean="0">
                <a:solidFill>
                  <a:schemeClr val="bg1"/>
                </a:solidFill>
                <a:latin typeface="Benelux"/>
              </a:rPr>
              <a:t>Jesus macht uns salonfähig</a:t>
            </a:r>
            <a:r>
              <a:rPr lang="de-DE" sz="2000" b="0" strike="noStrike" spc="-1" dirty="0" smtClean="0">
                <a:solidFill>
                  <a:schemeClr val="bg1"/>
                </a:solidFill>
                <a:latin typeface="Benelux"/>
                <a:ea typeface="Lucida Sans Unicode"/>
              </a:rPr>
              <a:t> </a:t>
            </a:r>
            <a:r>
              <a:rPr sz="2000" dirty="0">
                <a:solidFill>
                  <a:schemeClr val="bg1"/>
                </a:solidFill>
              </a:rPr>
              <a:t/>
            </a:r>
            <a:br>
              <a:rPr sz="2000" dirty="0">
                <a:solidFill>
                  <a:schemeClr val="bg1"/>
                </a:solidFill>
              </a:rPr>
            </a:br>
            <a:r>
              <a:rPr lang="de-DE" sz="2000" b="1" dirty="0" smtClean="0">
                <a:solidFill>
                  <a:schemeClr val="bg1"/>
                </a:solidFill>
                <a:latin typeface="Benelux" pitchFamily="2" charset="0"/>
              </a:rPr>
              <a:t>1. Johannes 1,5 – 10</a:t>
            </a:r>
            <a:endParaRPr lang="en-GB" sz="2000" b="1" strike="noStrike" spc="-1" dirty="0">
              <a:solidFill>
                <a:schemeClr val="bg1"/>
              </a:solidFill>
              <a:latin typeface="Benelux" pitchFamily="2" charset="0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 idx="4294967295"/>
          </p:nvPr>
        </p:nvSpPr>
        <p:spPr>
          <a:xfrm>
            <a:off x="2592000" y="1995686"/>
            <a:ext cx="3960000" cy="2304256"/>
          </a:xfrm>
          <a:prstGeom prst="rect">
            <a:avLst/>
          </a:prstGeom>
          <a:noFill/>
          <a:ln w="0">
            <a:noFill/>
          </a:ln>
        </p:spPr>
        <p:txBody>
          <a:bodyPr lIns="92160" tIns="46080" rIns="92160" bIns="46080" numCol="1" spcCol="0" anchor="t">
            <a:noAutofit/>
          </a:bodyPr>
          <a:lstStyle/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C0000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C00000"/>
                </a:solidFill>
                <a:latin typeface="Benelux"/>
              </a:rPr>
              <a:t>Paradies-los</a:t>
            </a:r>
            <a:endParaRPr lang="de-DE" sz="3200" b="1" strike="noStrike" spc="-1" dirty="0">
              <a:solidFill>
                <a:srgbClr val="C00000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002060"/>
                </a:solidFill>
                <a:latin typeface="Benelux"/>
              </a:rPr>
              <a:t>Gott-los</a:t>
            </a:r>
            <a:endParaRPr lang="de-DE" sz="3200" b="1" strike="noStrike" spc="-1" dirty="0">
              <a:solidFill>
                <a:srgbClr val="002060"/>
              </a:solidFill>
              <a:latin typeface="Arial"/>
            </a:endParaRP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rgbClr val="00B050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pc="-1" dirty="0" smtClean="0">
                <a:solidFill>
                  <a:srgbClr val="00B050"/>
                </a:solidFill>
                <a:latin typeface="Benelux"/>
              </a:rPr>
              <a:t>Kompromiss-los</a:t>
            </a:r>
          </a:p>
          <a:p>
            <a:pPr marL="608040" indent="-608040">
              <a:lnSpc>
                <a:spcPct val="100000"/>
              </a:lnSpc>
              <a:spcBef>
                <a:spcPts val="799"/>
              </a:spcBef>
              <a:buClr>
                <a:schemeClr val="bg1"/>
              </a:buClr>
              <a:buFont typeface="Times New Roman"/>
              <a:buAutoNum type="arabicPeriod"/>
              <a:tabLst>
                <a:tab pos="608040" algn="l"/>
                <a:tab pos="1522440" algn="l"/>
                <a:tab pos="2436840" algn="l"/>
                <a:tab pos="3351240" algn="l"/>
                <a:tab pos="4265640" algn="l"/>
                <a:tab pos="5180040" algn="l"/>
                <a:tab pos="6094440" algn="l"/>
                <a:tab pos="7008840" algn="l"/>
                <a:tab pos="7923240" algn="l"/>
                <a:tab pos="8837640" algn="l"/>
                <a:tab pos="9752040" algn="l"/>
                <a:tab pos="10666440" algn="l"/>
              </a:tabLst>
            </a:pPr>
            <a:r>
              <a:rPr lang="de-DE" sz="3200" b="1" strike="noStrike" spc="-1" dirty="0" smtClean="0">
                <a:solidFill>
                  <a:schemeClr val="bg1"/>
                </a:solidFill>
                <a:latin typeface="Benelux"/>
              </a:rPr>
              <a:t>Sünden-los</a:t>
            </a:r>
            <a:endParaRPr lang="de-DE" sz="3200" b="1" strike="noStrike" spc="-1" dirty="0">
              <a:solidFill>
                <a:schemeClr val="bg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82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91</Words>
  <Application>Microsoft Office PowerPoint</Application>
  <PresentationFormat>Bildschirmpräsentation (16:9)</PresentationFormat>
  <Paragraphs>20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1_Standarddesign</vt:lpstr>
      <vt:lpstr>Jesus macht uns salonfähig  1. Johannes 1,5 – 10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Jesus macht uns salonfähig  1. Johannes 1,5 – 10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„Es steht geschrieben!“  Mt. 4,4</dc:title>
  <dc:creator>tkarker</dc:creator>
  <cp:lastModifiedBy>TK</cp:lastModifiedBy>
  <cp:revision>17</cp:revision>
  <cp:lastPrinted>1601-01-01T00:00:00Z</cp:lastPrinted>
  <dcterms:created xsi:type="dcterms:W3CDTF">2011-02-08T16:30:20Z</dcterms:created>
  <dcterms:modified xsi:type="dcterms:W3CDTF">2024-05-19T07:06:35Z</dcterms:modified>
  <dc:language>de-DE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</vt:i4>
  </property>
  <property fmtid="{D5CDD505-2E9C-101B-9397-08002B2CF9AE}" pid="3" name="PresentationFormat">
    <vt:lpwstr>Bildschirmpräsentation (16:9)</vt:lpwstr>
  </property>
  <property fmtid="{D5CDD505-2E9C-101B-9397-08002B2CF9AE}" pid="4" name="Slides">
    <vt:i4>1</vt:i4>
  </property>
</Properties>
</file>