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9" r:id="rId2"/>
    <p:sldId id="368" r:id="rId3"/>
    <p:sldId id="370" r:id="rId4"/>
    <p:sldId id="371" r:id="rId5"/>
    <p:sldId id="372" r:id="rId6"/>
    <p:sldId id="367" r:id="rId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S" lastIdx="1" clrIdx="0">
    <p:extLst>
      <p:ext uri="{19B8F6BF-5375-455C-9EA6-DF929625EA0E}">
        <p15:presenceInfo xmlns="" xmlns:p15="http://schemas.microsoft.com/office/powerpoint/2012/main" userId="Ale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F154"/>
    <a:srgbClr val="73033B"/>
    <a:srgbClr val="760000"/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9886" autoAdjust="0"/>
  </p:normalViewPr>
  <p:slideViewPr>
    <p:cSldViewPr>
      <p:cViewPr>
        <p:scale>
          <a:sx n="140" d="100"/>
          <a:sy n="140" d="100"/>
        </p:scale>
        <p:origin x="-102" y="-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1A792E8-52F1-4A2E-9DF1-A5D78B77E7AE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4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1A792E8-52F1-4A2E-9DF1-A5D78B77E7AE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4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1A792E8-52F1-4A2E-9DF1-A5D78B77E7AE}" type="slidenum">
              <a:rPr lang="de-DE" altLang="de-DE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de-DE" alt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4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4.jpe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12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Cantate: Die wichtigste Frage!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Apostelgeschichte 16,23 - 34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259632" y="2121700"/>
            <a:ext cx="7632847" cy="139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Gefangen und doch frei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03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899593" y="506642"/>
            <a:ext cx="3449662" cy="768964"/>
          </a:xfrm>
          <a:custGeom>
            <a:avLst/>
            <a:gdLst>
              <a:gd name="connsiteX0" fmla="*/ 0 w 3378705"/>
              <a:gd name="connsiteY0" fmla="*/ 0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0 w 3378705"/>
              <a:gd name="connsiteY4" fmla="*/ 0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195277 h 620602"/>
              <a:gd name="connsiteX1" fmla="*/ 1644905 w 3378705"/>
              <a:gd name="connsiteY1" fmla="*/ 0 h 620602"/>
              <a:gd name="connsiteX2" fmla="*/ 3378705 w 3378705"/>
              <a:gd name="connsiteY2" fmla="*/ 188554 h 620602"/>
              <a:gd name="connsiteX3" fmla="*/ 3378705 w 3378705"/>
              <a:gd name="connsiteY3" fmla="*/ 620602 h 620602"/>
              <a:gd name="connsiteX4" fmla="*/ 0 w 3378705"/>
              <a:gd name="connsiteY4" fmla="*/ 620602 h 620602"/>
              <a:gd name="connsiteX5" fmla="*/ 6724 w 3378705"/>
              <a:gd name="connsiteY5" fmla="*/ 195277 h 620602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0 w 3378705"/>
              <a:gd name="connsiteY4" fmla="*/ 620761 h 620761"/>
              <a:gd name="connsiteX5" fmla="*/ 6724 w 3378705"/>
              <a:gd name="connsiteY5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52 w 3372033"/>
              <a:gd name="connsiteY0" fmla="*/ 195436 h 620761"/>
              <a:gd name="connsiteX1" fmla="*/ 1638233 w 3372033"/>
              <a:gd name="connsiteY1" fmla="*/ 159 h 620761"/>
              <a:gd name="connsiteX2" fmla="*/ 3372033 w 3372033"/>
              <a:gd name="connsiteY2" fmla="*/ 188713 h 620761"/>
              <a:gd name="connsiteX3" fmla="*/ 3372033 w 3372033"/>
              <a:gd name="connsiteY3" fmla="*/ 620761 h 620761"/>
              <a:gd name="connsiteX4" fmla="*/ 1557551 w 3372033"/>
              <a:gd name="connsiteY4" fmla="*/ 376678 h 620761"/>
              <a:gd name="connsiteX5" fmla="*/ 67287 w 3372033"/>
              <a:gd name="connsiteY5" fmla="*/ 614037 h 620761"/>
              <a:gd name="connsiteX6" fmla="*/ 52 w 3372033"/>
              <a:gd name="connsiteY6" fmla="*/ 195436 h 620761"/>
              <a:gd name="connsiteX0" fmla="*/ 52 w 3372033"/>
              <a:gd name="connsiteY0" fmla="*/ 235752 h 620736"/>
              <a:gd name="connsiteX1" fmla="*/ 1638233 w 3372033"/>
              <a:gd name="connsiteY1" fmla="*/ 134 h 620736"/>
              <a:gd name="connsiteX2" fmla="*/ 3372033 w 3372033"/>
              <a:gd name="connsiteY2" fmla="*/ 188688 h 620736"/>
              <a:gd name="connsiteX3" fmla="*/ 3372033 w 3372033"/>
              <a:gd name="connsiteY3" fmla="*/ 620736 h 620736"/>
              <a:gd name="connsiteX4" fmla="*/ 1557551 w 3372033"/>
              <a:gd name="connsiteY4" fmla="*/ 376653 h 620736"/>
              <a:gd name="connsiteX5" fmla="*/ 67287 w 3372033"/>
              <a:gd name="connsiteY5" fmla="*/ 614012 h 620736"/>
              <a:gd name="connsiteX6" fmla="*/ 52 w 3372033"/>
              <a:gd name="connsiteY6" fmla="*/ 235752 h 620736"/>
              <a:gd name="connsiteX0" fmla="*/ 52 w 3372033"/>
              <a:gd name="connsiteY0" fmla="*/ 235782 h 620766"/>
              <a:gd name="connsiteX1" fmla="*/ 1638233 w 3372033"/>
              <a:gd name="connsiteY1" fmla="*/ 164 h 620766"/>
              <a:gd name="connsiteX2" fmla="*/ 3372033 w 3372033"/>
              <a:gd name="connsiteY2" fmla="*/ 188718 h 620766"/>
              <a:gd name="connsiteX3" fmla="*/ 3372033 w 3372033"/>
              <a:gd name="connsiteY3" fmla="*/ 620766 h 620766"/>
              <a:gd name="connsiteX4" fmla="*/ 1557551 w 3372033"/>
              <a:gd name="connsiteY4" fmla="*/ 376683 h 620766"/>
              <a:gd name="connsiteX5" fmla="*/ 67287 w 3372033"/>
              <a:gd name="connsiteY5" fmla="*/ 614042 h 620766"/>
              <a:gd name="connsiteX6" fmla="*/ 52 w 3372033"/>
              <a:gd name="connsiteY6" fmla="*/ 235782 h 620766"/>
              <a:gd name="connsiteX0" fmla="*/ 64 w 3358598"/>
              <a:gd name="connsiteY0" fmla="*/ 262658 h 620748"/>
              <a:gd name="connsiteX1" fmla="*/ 1624798 w 3358598"/>
              <a:gd name="connsiteY1" fmla="*/ 146 h 620748"/>
              <a:gd name="connsiteX2" fmla="*/ 3358598 w 3358598"/>
              <a:gd name="connsiteY2" fmla="*/ 188700 h 620748"/>
              <a:gd name="connsiteX3" fmla="*/ 3358598 w 3358598"/>
              <a:gd name="connsiteY3" fmla="*/ 620748 h 620748"/>
              <a:gd name="connsiteX4" fmla="*/ 1544116 w 3358598"/>
              <a:gd name="connsiteY4" fmla="*/ 376665 h 620748"/>
              <a:gd name="connsiteX5" fmla="*/ 53852 w 3358598"/>
              <a:gd name="connsiteY5" fmla="*/ 614024 h 620748"/>
              <a:gd name="connsiteX6" fmla="*/ 64 w 3358598"/>
              <a:gd name="connsiteY6" fmla="*/ 262658 h 620748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8598 w 3358598"/>
              <a:gd name="connsiteY2" fmla="*/ 188736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1875 w 3358598"/>
              <a:gd name="connsiteY2" fmla="*/ 249247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115 w 3325032"/>
              <a:gd name="connsiteY0" fmla="*/ 282848 h 614043"/>
              <a:gd name="connsiteX1" fmla="*/ 1597955 w 3325032"/>
              <a:gd name="connsiteY1" fmla="*/ 165 h 614043"/>
              <a:gd name="connsiteX2" fmla="*/ 3325032 w 3325032"/>
              <a:gd name="connsiteY2" fmla="*/ 249230 h 614043"/>
              <a:gd name="connsiteX3" fmla="*/ 3251073 w 3325032"/>
              <a:gd name="connsiteY3" fmla="*/ 607320 h 614043"/>
              <a:gd name="connsiteX4" fmla="*/ 1517273 w 3325032"/>
              <a:gd name="connsiteY4" fmla="*/ 376684 h 614043"/>
              <a:gd name="connsiteX5" fmla="*/ 27009 w 3325032"/>
              <a:gd name="connsiteY5" fmla="*/ 614043 h 614043"/>
              <a:gd name="connsiteX6" fmla="*/ 115 w 3325032"/>
              <a:gd name="connsiteY6" fmla="*/ 282848 h 614043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50994 w 3324953"/>
              <a:gd name="connsiteY3" fmla="*/ 607379 h 654444"/>
              <a:gd name="connsiteX4" fmla="*/ 1517194 w 3324953"/>
              <a:gd name="connsiteY4" fmla="*/ 376743 h 654444"/>
              <a:gd name="connsiteX5" fmla="*/ 100889 w 3324953"/>
              <a:gd name="connsiteY5" fmla="*/ 654444 h 654444"/>
              <a:gd name="connsiteX6" fmla="*/ 36 w 3324953"/>
              <a:gd name="connsiteY6" fmla="*/ 282907 h 654444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98928 w 3324953"/>
              <a:gd name="connsiteY3" fmla="*/ 470871 h 654444"/>
              <a:gd name="connsiteX4" fmla="*/ 3250994 w 3324953"/>
              <a:gd name="connsiteY4" fmla="*/ 607379 h 654444"/>
              <a:gd name="connsiteX5" fmla="*/ 1517194 w 3324953"/>
              <a:gd name="connsiteY5" fmla="*/ 376743 h 654444"/>
              <a:gd name="connsiteX6" fmla="*/ 100889 w 3324953"/>
              <a:gd name="connsiteY6" fmla="*/ 654444 h 654444"/>
              <a:gd name="connsiteX7" fmla="*/ 36 w 3324953"/>
              <a:gd name="connsiteY7" fmla="*/ 282907 h 654444"/>
              <a:gd name="connsiteX0" fmla="*/ 36 w 3324953"/>
              <a:gd name="connsiteY0" fmla="*/ 286011 h 657548"/>
              <a:gd name="connsiteX1" fmla="*/ 1597876 w 3324953"/>
              <a:gd name="connsiteY1" fmla="*/ 3328 h 657548"/>
              <a:gd name="connsiteX2" fmla="*/ 3324953 w 3324953"/>
              <a:gd name="connsiteY2" fmla="*/ 252393 h 657548"/>
              <a:gd name="connsiteX3" fmla="*/ 3298928 w 3324953"/>
              <a:gd name="connsiteY3" fmla="*/ 473975 h 657548"/>
              <a:gd name="connsiteX4" fmla="*/ 3250994 w 3324953"/>
              <a:gd name="connsiteY4" fmla="*/ 610483 h 657548"/>
              <a:gd name="connsiteX5" fmla="*/ 1517194 w 3324953"/>
              <a:gd name="connsiteY5" fmla="*/ 379847 h 657548"/>
              <a:gd name="connsiteX6" fmla="*/ 100889 w 3324953"/>
              <a:gd name="connsiteY6" fmla="*/ 657548 h 657548"/>
              <a:gd name="connsiteX7" fmla="*/ 36 w 3324953"/>
              <a:gd name="connsiteY7" fmla="*/ 286011 h 657548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50994 w 3324953"/>
              <a:gd name="connsiteY4" fmla="*/ 611189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37914"/>
              <a:gd name="connsiteY0" fmla="*/ 287285 h 658822"/>
              <a:gd name="connsiteX1" fmla="*/ 1597876 w 3337914"/>
              <a:gd name="connsiteY1" fmla="*/ 4602 h 658822"/>
              <a:gd name="connsiteX2" fmla="*/ 3337914 w 3337914"/>
              <a:gd name="connsiteY2" fmla="*/ 230636 h 658822"/>
              <a:gd name="connsiteX3" fmla="*/ 3298928 w 3337914"/>
              <a:gd name="connsiteY3" fmla="*/ 475249 h 658822"/>
              <a:gd name="connsiteX4" fmla="*/ 3230823 w 3337914"/>
              <a:gd name="connsiteY4" fmla="*/ 638651 h 658822"/>
              <a:gd name="connsiteX5" fmla="*/ 1517194 w 3337914"/>
              <a:gd name="connsiteY5" fmla="*/ 381121 h 658822"/>
              <a:gd name="connsiteX6" fmla="*/ 100889 w 3337914"/>
              <a:gd name="connsiteY6" fmla="*/ 658822 h 658822"/>
              <a:gd name="connsiteX7" fmla="*/ 36 w 3337914"/>
              <a:gd name="connsiteY7" fmla="*/ 287285 h 658822"/>
              <a:gd name="connsiteX0" fmla="*/ 36 w 3337914"/>
              <a:gd name="connsiteY0" fmla="*/ 287285 h 658822"/>
              <a:gd name="connsiteX1" fmla="*/ 1597876 w 3337914"/>
              <a:gd name="connsiteY1" fmla="*/ 4602 h 658822"/>
              <a:gd name="connsiteX2" fmla="*/ 3337914 w 3337914"/>
              <a:gd name="connsiteY2" fmla="*/ 230636 h 658822"/>
              <a:gd name="connsiteX3" fmla="*/ 3273006 w 3337914"/>
              <a:gd name="connsiteY3" fmla="*/ 469490 h 658822"/>
              <a:gd name="connsiteX4" fmla="*/ 3230823 w 3337914"/>
              <a:gd name="connsiteY4" fmla="*/ 638651 h 658822"/>
              <a:gd name="connsiteX5" fmla="*/ 1517194 w 3337914"/>
              <a:gd name="connsiteY5" fmla="*/ 381121 h 658822"/>
              <a:gd name="connsiteX6" fmla="*/ 100889 w 3337914"/>
              <a:gd name="connsiteY6" fmla="*/ 658822 h 658822"/>
              <a:gd name="connsiteX7" fmla="*/ 36 w 3337914"/>
              <a:gd name="connsiteY7" fmla="*/ 287285 h 658822"/>
              <a:gd name="connsiteX0" fmla="*/ 36 w 3324953"/>
              <a:gd name="connsiteY0" fmla="*/ 286984 h 658521"/>
              <a:gd name="connsiteX1" fmla="*/ 1597876 w 3324953"/>
              <a:gd name="connsiteY1" fmla="*/ 4301 h 658521"/>
              <a:gd name="connsiteX2" fmla="*/ 3324953 w 3324953"/>
              <a:gd name="connsiteY2" fmla="*/ 241851 h 658521"/>
              <a:gd name="connsiteX3" fmla="*/ 3273006 w 3324953"/>
              <a:gd name="connsiteY3" fmla="*/ 469189 h 658521"/>
              <a:gd name="connsiteX4" fmla="*/ 3230823 w 3324953"/>
              <a:gd name="connsiteY4" fmla="*/ 638350 h 658521"/>
              <a:gd name="connsiteX5" fmla="*/ 1517194 w 3324953"/>
              <a:gd name="connsiteY5" fmla="*/ 380820 h 658521"/>
              <a:gd name="connsiteX6" fmla="*/ 100889 w 3324953"/>
              <a:gd name="connsiteY6" fmla="*/ 658521 h 658521"/>
              <a:gd name="connsiteX7" fmla="*/ 36 w 3324953"/>
              <a:gd name="connsiteY7" fmla="*/ 286984 h 65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4953" h="658521">
                <a:moveTo>
                  <a:pt x="36" y="286984"/>
                </a:moveTo>
                <a:cubicBezTo>
                  <a:pt x="530408" y="138968"/>
                  <a:pt x="1114568" y="-2324"/>
                  <a:pt x="1597876" y="4301"/>
                </a:cubicBezTo>
                <a:cubicBezTo>
                  <a:pt x="2193739" y="-26976"/>
                  <a:pt x="2749261" y="118488"/>
                  <a:pt x="3324953" y="241851"/>
                </a:cubicBezTo>
                <a:cubicBezTo>
                  <a:pt x="3311796" y="311229"/>
                  <a:pt x="3286163" y="399811"/>
                  <a:pt x="3273006" y="469189"/>
                </a:cubicBezTo>
                <a:lnTo>
                  <a:pt x="3230823" y="638350"/>
                </a:lnTo>
                <a:cubicBezTo>
                  <a:pt x="2686507" y="523371"/>
                  <a:pt x="2095127" y="381499"/>
                  <a:pt x="1517194" y="380820"/>
                </a:cubicBezTo>
                <a:cubicBezTo>
                  <a:pt x="995786" y="408392"/>
                  <a:pt x="595403" y="530095"/>
                  <a:pt x="100889" y="658521"/>
                </a:cubicBezTo>
                <a:cubicBezTo>
                  <a:pt x="103130" y="516746"/>
                  <a:pt x="-2205" y="301012"/>
                  <a:pt x="36" y="286984"/>
                </a:cubicBezTo>
                <a:close/>
              </a:path>
            </a:pathLst>
          </a:custGeom>
          <a:solidFill>
            <a:srgbClr val="FFFF00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7" name="Rechteck 2"/>
          <p:cNvSpPr/>
          <p:nvPr/>
        </p:nvSpPr>
        <p:spPr bwMode="auto">
          <a:xfrm flipV="1">
            <a:off x="4275918" y="802234"/>
            <a:ext cx="3606642" cy="833411"/>
          </a:xfrm>
          <a:custGeom>
            <a:avLst/>
            <a:gdLst>
              <a:gd name="connsiteX0" fmla="*/ 0 w 3378705"/>
              <a:gd name="connsiteY0" fmla="*/ 0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0 w 3378705"/>
              <a:gd name="connsiteY4" fmla="*/ 0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195277 h 620602"/>
              <a:gd name="connsiteX1" fmla="*/ 1644905 w 3378705"/>
              <a:gd name="connsiteY1" fmla="*/ 0 h 620602"/>
              <a:gd name="connsiteX2" fmla="*/ 3378705 w 3378705"/>
              <a:gd name="connsiteY2" fmla="*/ 188554 h 620602"/>
              <a:gd name="connsiteX3" fmla="*/ 3378705 w 3378705"/>
              <a:gd name="connsiteY3" fmla="*/ 620602 h 620602"/>
              <a:gd name="connsiteX4" fmla="*/ 0 w 3378705"/>
              <a:gd name="connsiteY4" fmla="*/ 620602 h 620602"/>
              <a:gd name="connsiteX5" fmla="*/ 6724 w 3378705"/>
              <a:gd name="connsiteY5" fmla="*/ 195277 h 620602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0 w 3378705"/>
              <a:gd name="connsiteY4" fmla="*/ 620761 h 620761"/>
              <a:gd name="connsiteX5" fmla="*/ 6724 w 3378705"/>
              <a:gd name="connsiteY5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52 w 3372033"/>
              <a:gd name="connsiteY0" fmla="*/ 195436 h 620761"/>
              <a:gd name="connsiteX1" fmla="*/ 1638233 w 3372033"/>
              <a:gd name="connsiteY1" fmla="*/ 159 h 620761"/>
              <a:gd name="connsiteX2" fmla="*/ 3372033 w 3372033"/>
              <a:gd name="connsiteY2" fmla="*/ 188713 h 620761"/>
              <a:gd name="connsiteX3" fmla="*/ 3372033 w 3372033"/>
              <a:gd name="connsiteY3" fmla="*/ 620761 h 620761"/>
              <a:gd name="connsiteX4" fmla="*/ 1557551 w 3372033"/>
              <a:gd name="connsiteY4" fmla="*/ 376678 h 620761"/>
              <a:gd name="connsiteX5" fmla="*/ 67287 w 3372033"/>
              <a:gd name="connsiteY5" fmla="*/ 614037 h 620761"/>
              <a:gd name="connsiteX6" fmla="*/ 52 w 3372033"/>
              <a:gd name="connsiteY6" fmla="*/ 195436 h 620761"/>
              <a:gd name="connsiteX0" fmla="*/ 52 w 3372033"/>
              <a:gd name="connsiteY0" fmla="*/ 235752 h 620736"/>
              <a:gd name="connsiteX1" fmla="*/ 1638233 w 3372033"/>
              <a:gd name="connsiteY1" fmla="*/ 134 h 620736"/>
              <a:gd name="connsiteX2" fmla="*/ 3372033 w 3372033"/>
              <a:gd name="connsiteY2" fmla="*/ 188688 h 620736"/>
              <a:gd name="connsiteX3" fmla="*/ 3372033 w 3372033"/>
              <a:gd name="connsiteY3" fmla="*/ 620736 h 620736"/>
              <a:gd name="connsiteX4" fmla="*/ 1557551 w 3372033"/>
              <a:gd name="connsiteY4" fmla="*/ 376653 h 620736"/>
              <a:gd name="connsiteX5" fmla="*/ 67287 w 3372033"/>
              <a:gd name="connsiteY5" fmla="*/ 614012 h 620736"/>
              <a:gd name="connsiteX6" fmla="*/ 52 w 3372033"/>
              <a:gd name="connsiteY6" fmla="*/ 235752 h 620736"/>
              <a:gd name="connsiteX0" fmla="*/ 52 w 3372033"/>
              <a:gd name="connsiteY0" fmla="*/ 235782 h 620766"/>
              <a:gd name="connsiteX1" fmla="*/ 1638233 w 3372033"/>
              <a:gd name="connsiteY1" fmla="*/ 164 h 620766"/>
              <a:gd name="connsiteX2" fmla="*/ 3372033 w 3372033"/>
              <a:gd name="connsiteY2" fmla="*/ 188718 h 620766"/>
              <a:gd name="connsiteX3" fmla="*/ 3372033 w 3372033"/>
              <a:gd name="connsiteY3" fmla="*/ 620766 h 620766"/>
              <a:gd name="connsiteX4" fmla="*/ 1557551 w 3372033"/>
              <a:gd name="connsiteY4" fmla="*/ 376683 h 620766"/>
              <a:gd name="connsiteX5" fmla="*/ 67287 w 3372033"/>
              <a:gd name="connsiteY5" fmla="*/ 614042 h 620766"/>
              <a:gd name="connsiteX6" fmla="*/ 52 w 3372033"/>
              <a:gd name="connsiteY6" fmla="*/ 235782 h 620766"/>
              <a:gd name="connsiteX0" fmla="*/ 64 w 3358598"/>
              <a:gd name="connsiteY0" fmla="*/ 262658 h 620748"/>
              <a:gd name="connsiteX1" fmla="*/ 1624798 w 3358598"/>
              <a:gd name="connsiteY1" fmla="*/ 146 h 620748"/>
              <a:gd name="connsiteX2" fmla="*/ 3358598 w 3358598"/>
              <a:gd name="connsiteY2" fmla="*/ 188700 h 620748"/>
              <a:gd name="connsiteX3" fmla="*/ 3358598 w 3358598"/>
              <a:gd name="connsiteY3" fmla="*/ 620748 h 620748"/>
              <a:gd name="connsiteX4" fmla="*/ 1544116 w 3358598"/>
              <a:gd name="connsiteY4" fmla="*/ 376665 h 620748"/>
              <a:gd name="connsiteX5" fmla="*/ 53852 w 3358598"/>
              <a:gd name="connsiteY5" fmla="*/ 614024 h 620748"/>
              <a:gd name="connsiteX6" fmla="*/ 64 w 3358598"/>
              <a:gd name="connsiteY6" fmla="*/ 262658 h 620748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8598 w 3358598"/>
              <a:gd name="connsiteY2" fmla="*/ 188736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1875 w 3358598"/>
              <a:gd name="connsiteY2" fmla="*/ 249247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115 w 3325032"/>
              <a:gd name="connsiteY0" fmla="*/ 282848 h 614043"/>
              <a:gd name="connsiteX1" fmla="*/ 1597955 w 3325032"/>
              <a:gd name="connsiteY1" fmla="*/ 165 h 614043"/>
              <a:gd name="connsiteX2" fmla="*/ 3325032 w 3325032"/>
              <a:gd name="connsiteY2" fmla="*/ 249230 h 614043"/>
              <a:gd name="connsiteX3" fmla="*/ 3251073 w 3325032"/>
              <a:gd name="connsiteY3" fmla="*/ 607320 h 614043"/>
              <a:gd name="connsiteX4" fmla="*/ 1517273 w 3325032"/>
              <a:gd name="connsiteY4" fmla="*/ 376684 h 614043"/>
              <a:gd name="connsiteX5" fmla="*/ 27009 w 3325032"/>
              <a:gd name="connsiteY5" fmla="*/ 614043 h 614043"/>
              <a:gd name="connsiteX6" fmla="*/ 115 w 3325032"/>
              <a:gd name="connsiteY6" fmla="*/ 282848 h 614043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50994 w 3324953"/>
              <a:gd name="connsiteY3" fmla="*/ 607379 h 654444"/>
              <a:gd name="connsiteX4" fmla="*/ 1517194 w 3324953"/>
              <a:gd name="connsiteY4" fmla="*/ 376743 h 654444"/>
              <a:gd name="connsiteX5" fmla="*/ 100889 w 3324953"/>
              <a:gd name="connsiteY5" fmla="*/ 654444 h 654444"/>
              <a:gd name="connsiteX6" fmla="*/ 36 w 3324953"/>
              <a:gd name="connsiteY6" fmla="*/ 282907 h 654444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98928 w 3324953"/>
              <a:gd name="connsiteY3" fmla="*/ 470871 h 654444"/>
              <a:gd name="connsiteX4" fmla="*/ 3250994 w 3324953"/>
              <a:gd name="connsiteY4" fmla="*/ 607379 h 654444"/>
              <a:gd name="connsiteX5" fmla="*/ 1517194 w 3324953"/>
              <a:gd name="connsiteY5" fmla="*/ 376743 h 654444"/>
              <a:gd name="connsiteX6" fmla="*/ 100889 w 3324953"/>
              <a:gd name="connsiteY6" fmla="*/ 654444 h 654444"/>
              <a:gd name="connsiteX7" fmla="*/ 36 w 3324953"/>
              <a:gd name="connsiteY7" fmla="*/ 282907 h 654444"/>
              <a:gd name="connsiteX0" fmla="*/ 36 w 3324953"/>
              <a:gd name="connsiteY0" fmla="*/ 286011 h 657548"/>
              <a:gd name="connsiteX1" fmla="*/ 1597876 w 3324953"/>
              <a:gd name="connsiteY1" fmla="*/ 3328 h 657548"/>
              <a:gd name="connsiteX2" fmla="*/ 3324953 w 3324953"/>
              <a:gd name="connsiteY2" fmla="*/ 252393 h 657548"/>
              <a:gd name="connsiteX3" fmla="*/ 3298928 w 3324953"/>
              <a:gd name="connsiteY3" fmla="*/ 473975 h 657548"/>
              <a:gd name="connsiteX4" fmla="*/ 3250994 w 3324953"/>
              <a:gd name="connsiteY4" fmla="*/ 610483 h 657548"/>
              <a:gd name="connsiteX5" fmla="*/ 1517194 w 3324953"/>
              <a:gd name="connsiteY5" fmla="*/ 379847 h 657548"/>
              <a:gd name="connsiteX6" fmla="*/ 100889 w 3324953"/>
              <a:gd name="connsiteY6" fmla="*/ 657548 h 657548"/>
              <a:gd name="connsiteX7" fmla="*/ 36 w 3324953"/>
              <a:gd name="connsiteY7" fmla="*/ 286011 h 657548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50994 w 3324953"/>
              <a:gd name="connsiteY4" fmla="*/ 611189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4953" h="658254">
                <a:moveTo>
                  <a:pt x="36" y="286717"/>
                </a:moveTo>
                <a:cubicBezTo>
                  <a:pt x="530408" y="138701"/>
                  <a:pt x="1114568" y="-2591"/>
                  <a:pt x="1597876" y="4034"/>
                </a:cubicBezTo>
                <a:cubicBezTo>
                  <a:pt x="2193739" y="-27243"/>
                  <a:pt x="2749261" y="129736"/>
                  <a:pt x="3324953" y="253099"/>
                </a:cubicBezTo>
                <a:cubicBezTo>
                  <a:pt x="3311796" y="322477"/>
                  <a:pt x="3312085" y="405303"/>
                  <a:pt x="3298928" y="474681"/>
                </a:cubicBezTo>
                <a:lnTo>
                  <a:pt x="3230823" y="638083"/>
                </a:lnTo>
                <a:cubicBezTo>
                  <a:pt x="2686507" y="523104"/>
                  <a:pt x="2095127" y="381232"/>
                  <a:pt x="1517194" y="380553"/>
                </a:cubicBezTo>
                <a:cubicBezTo>
                  <a:pt x="995786" y="408125"/>
                  <a:pt x="595403" y="529828"/>
                  <a:pt x="100889" y="658254"/>
                </a:cubicBezTo>
                <a:cubicBezTo>
                  <a:pt x="103130" y="516479"/>
                  <a:pt x="-2205" y="300745"/>
                  <a:pt x="36" y="286717"/>
                </a:cubicBezTo>
                <a:close/>
              </a:path>
            </a:pathLst>
          </a:custGeom>
          <a:solidFill>
            <a:srgbClr val="FFFF00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14910" y="781892"/>
            <a:ext cx="100338" cy="38800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487296" y="687087"/>
            <a:ext cx="115064" cy="41945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2096988" y="573130"/>
            <a:ext cx="100338" cy="37820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3000000" rev="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744784" y="506642"/>
            <a:ext cx="27015" cy="437154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3072653" y="546503"/>
            <a:ext cx="53788" cy="431454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3344210" y="591828"/>
            <a:ext cx="61870" cy="43897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>
            <a:endCxn id="3" idx="5"/>
          </p:cNvCxnSpPr>
          <p:nvPr/>
        </p:nvCxnSpPr>
        <p:spPr bwMode="auto">
          <a:xfrm>
            <a:off x="2454088" y="506642"/>
            <a:ext cx="19604" cy="444689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3657600" y="622214"/>
            <a:ext cx="91413" cy="484324"/>
          </a:xfrm>
          <a:prstGeom prst="line">
            <a:avLst/>
          </a:prstGeom>
          <a:solidFill>
            <a:srgbClr val="00B8FF"/>
          </a:solidFill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3983691" y="728986"/>
            <a:ext cx="100853" cy="440908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85447" y="891124"/>
            <a:ext cx="114300" cy="45358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H="1">
            <a:off x="4854388" y="977957"/>
            <a:ext cx="121024" cy="48253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5177118" y="1083484"/>
            <a:ext cx="87522" cy="429310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 flipH="1">
            <a:off x="5499847" y="1117915"/>
            <a:ext cx="75833" cy="45539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>
            <a:off x="5824392" y="1141052"/>
            <a:ext cx="18389" cy="481816"/>
          </a:xfrm>
          <a:prstGeom prst="line">
            <a:avLst/>
          </a:prstGeom>
          <a:solidFill>
            <a:srgbClr val="00B8FF"/>
          </a:solidFill>
          <a:ln w="139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6167949" y="1141052"/>
            <a:ext cx="37869" cy="494593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6456960" y="1117915"/>
            <a:ext cx="91758" cy="504953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6817659" y="1083484"/>
            <a:ext cx="100853" cy="48982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103855" y="964867"/>
            <a:ext cx="126853" cy="534837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7416053" y="943796"/>
            <a:ext cx="107947" cy="44455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7" name="Rechtwinkliges Dreieck 3096"/>
          <p:cNvSpPr/>
          <p:nvPr/>
        </p:nvSpPr>
        <p:spPr bwMode="auto">
          <a:xfrm>
            <a:off x="512168" y="863874"/>
            <a:ext cx="419218" cy="273082"/>
          </a:xfrm>
          <a:prstGeom prst="rtTriangle">
            <a:avLst/>
          </a:prstGeom>
          <a:solidFill>
            <a:srgbClr val="FF0000"/>
          </a:solidFill>
          <a:ln w="9525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895705" lon="0" rev="11830382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0" name="Rechtwinkliges Dreieck 99"/>
          <p:cNvSpPr/>
          <p:nvPr/>
        </p:nvSpPr>
        <p:spPr bwMode="auto">
          <a:xfrm>
            <a:off x="558053" y="1069076"/>
            <a:ext cx="419218" cy="300294"/>
          </a:xfrm>
          <a:prstGeom prst="rtTriangle">
            <a:avLst/>
          </a:prstGeom>
          <a:solidFill>
            <a:srgbClr val="FF0000"/>
          </a:solidFill>
          <a:ln w="9525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0" lon="0" rev="11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1" name="Rechtwinkliges Dreieck 100"/>
          <p:cNvSpPr/>
          <p:nvPr/>
        </p:nvSpPr>
        <p:spPr bwMode="auto">
          <a:xfrm>
            <a:off x="7863428" y="961742"/>
            <a:ext cx="462700" cy="300294"/>
          </a:xfrm>
          <a:prstGeom prst="rtTriangle">
            <a:avLst/>
          </a:prstGeom>
          <a:solidFill>
            <a:srgbClr val="FF0000"/>
          </a:solidFill>
          <a:ln w="9525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21593999" lon="21593999" rev="9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099" name="Rechtwinkliges Dreieck 3098"/>
          <p:cNvSpPr/>
          <p:nvPr/>
        </p:nvSpPr>
        <p:spPr bwMode="auto">
          <a:xfrm rot="20346439">
            <a:off x="7795520" y="689373"/>
            <a:ext cx="543687" cy="262368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20000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1788053" y="622214"/>
            <a:ext cx="100337" cy="415666"/>
          </a:xfrm>
          <a:prstGeom prst="line">
            <a:avLst/>
          </a:prstGeom>
          <a:solidFill>
            <a:srgbClr val="00B8FF"/>
          </a:solidFill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Freihandform 34"/>
          <p:cNvSpPr/>
          <p:nvPr/>
        </p:nvSpPr>
        <p:spPr>
          <a:xfrm>
            <a:off x="5429250" y="3076575"/>
            <a:ext cx="1648735" cy="1362075"/>
          </a:xfrm>
          <a:custGeom>
            <a:avLst/>
            <a:gdLst>
              <a:gd name="connsiteX0" fmla="*/ 0 w 1648735"/>
              <a:gd name="connsiteY0" fmla="*/ 0 h 1362075"/>
              <a:gd name="connsiteX1" fmla="*/ 57150 w 1648735"/>
              <a:gd name="connsiteY1" fmla="*/ 19050 h 1362075"/>
              <a:gd name="connsiteX2" fmla="*/ 95250 w 1648735"/>
              <a:gd name="connsiteY2" fmla="*/ 28575 h 1362075"/>
              <a:gd name="connsiteX3" fmla="*/ 180975 w 1648735"/>
              <a:gd name="connsiteY3" fmla="*/ 76200 h 1362075"/>
              <a:gd name="connsiteX4" fmla="*/ 209550 w 1648735"/>
              <a:gd name="connsiteY4" fmla="*/ 85725 h 1362075"/>
              <a:gd name="connsiteX5" fmla="*/ 266700 w 1648735"/>
              <a:gd name="connsiteY5" fmla="*/ 142875 h 1362075"/>
              <a:gd name="connsiteX6" fmla="*/ 295275 w 1648735"/>
              <a:gd name="connsiteY6" fmla="*/ 171450 h 1362075"/>
              <a:gd name="connsiteX7" fmla="*/ 323850 w 1648735"/>
              <a:gd name="connsiteY7" fmla="*/ 190500 h 1362075"/>
              <a:gd name="connsiteX8" fmla="*/ 342900 w 1648735"/>
              <a:gd name="connsiteY8" fmla="*/ 219075 h 1362075"/>
              <a:gd name="connsiteX9" fmla="*/ 400050 w 1648735"/>
              <a:gd name="connsiteY9" fmla="*/ 266700 h 1362075"/>
              <a:gd name="connsiteX10" fmla="*/ 409575 w 1648735"/>
              <a:gd name="connsiteY10" fmla="*/ 304800 h 1362075"/>
              <a:gd name="connsiteX11" fmla="*/ 523875 w 1648735"/>
              <a:gd name="connsiteY11" fmla="*/ 400050 h 1362075"/>
              <a:gd name="connsiteX12" fmla="*/ 638175 w 1648735"/>
              <a:gd name="connsiteY12" fmla="*/ 419100 h 1362075"/>
              <a:gd name="connsiteX13" fmla="*/ 695325 w 1648735"/>
              <a:gd name="connsiteY13" fmla="*/ 447675 h 1362075"/>
              <a:gd name="connsiteX14" fmla="*/ 733425 w 1648735"/>
              <a:gd name="connsiteY14" fmla="*/ 476250 h 1362075"/>
              <a:gd name="connsiteX15" fmla="*/ 781050 w 1648735"/>
              <a:gd name="connsiteY15" fmla="*/ 485775 h 1362075"/>
              <a:gd name="connsiteX16" fmla="*/ 809625 w 1648735"/>
              <a:gd name="connsiteY16" fmla="*/ 495300 h 1362075"/>
              <a:gd name="connsiteX17" fmla="*/ 866775 w 1648735"/>
              <a:gd name="connsiteY17" fmla="*/ 533400 h 1362075"/>
              <a:gd name="connsiteX18" fmla="*/ 914400 w 1648735"/>
              <a:gd name="connsiteY18" fmla="*/ 638175 h 1362075"/>
              <a:gd name="connsiteX19" fmla="*/ 962025 w 1648735"/>
              <a:gd name="connsiteY19" fmla="*/ 695325 h 1362075"/>
              <a:gd name="connsiteX20" fmla="*/ 990600 w 1648735"/>
              <a:gd name="connsiteY20" fmla="*/ 733425 h 1362075"/>
              <a:gd name="connsiteX21" fmla="*/ 1009650 w 1648735"/>
              <a:gd name="connsiteY21" fmla="*/ 762000 h 1362075"/>
              <a:gd name="connsiteX22" fmla="*/ 1038225 w 1648735"/>
              <a:gd name="connsiteY22" fmla="*/ 790575 h 1362075"/>
              <a:gd name="connsiteX23" fmla="*/ 1076325 w 1648735"/>
              <a:gd name="connsiteY23" fmla="*/ 857250 h 1362075"/>
              <a:gd name="connsiteX24" fmla="*/ 1104900 w 1648735"/>
              <a:gd name="connsiteY24" fmla="*/ 895350 h 1362075"/>
              <a:gd name="connsiteX25" fmla="*/ 1123950 w 1648735"/>
              <a:gd name="connsiteY25" fmla="*/ 923925 h 1362075"/>
              <a:gd name="connsiteX26" fmla="*/ 1162050 w 1648735"/>
              <a:gd name="connsiteY26" fmla="*/ 952500 h 1362075"/>
              <a:gd name="connsiteX27" fmla="*/ 1200150 w 1648735"/>
              <a:gd name="connsiteY27" fmla="*/ 1009650 h 1362075"/>
              <a:gd name="connsiteX28" fmla="*/ 1238250 w 1648735"/>
              <a:gd name="connsiteY28" fmla="*/ 1066800 h 1362075"/>
              <a:gd name="connsiteX29" fmla="*/ 1266825 w 1648735"/>
              <a:gd name="connsiteY29" fmla="*/ 1085850 h 1362075"/>
              <a:gd name="connsiteX30" fmla="*/ 1343025 w 1648735"/>
              <a:gd name="connsiteY30" fmla="*/ 1133475 h 1362075"/>
              <a:gd name="connsiteX31" fmla="*/ 1390650 w 1648735"/>
              <a:gd name="connsiteY31" fmla="*/ 1143000 h 1362075"/>
              <a:gd name="connsiteX32" fmla="*/ 1428750 w 1648735"/>
              <a:gd name="connsiteY32" fmla="*/ 1162050 h 1362075"/>
              <a:gd name="connsiteX33" fmla="*/ 1524000 w 1648735"/>
              <a:gd name="connsiteY33" fmla="*/ 1190625 h 1362075"/>
              <a:gd name="connsiteX34" fmla="*/ 1562100 w 1648735"/>
              <a:gd name="connsiteY34" fmla="*/ 1209675 h 1362075"/>
              <a:gd name="connsiteX35" fmla="*/ 1619250 w 1648735"/>
              <a:gd name="connsiteY35" fmla="*/ 1247775 h 1362075"/>
              <a:gd name="connsiteX36" fmla="*/ 1647825 w 1648735"/>
              <a:gd name="connsiteY36" fmla="*/ 1276350 h 1362075"/>
              <a:gd name="connsiteX37" fmla="*/ 1638300 w 1648735"/>
              <a:gd name="connsiteY37" fmla="*/ 1304925 h 1362075"/>
              <a:gd name="connsiteX38" fmla="*/ 1571625 w 1648735"/>
              <a:gd name="connsiteY38" fmla="*/ 1333500 h 1362075"/>
              <a:gd name="connsiteX39" fmla="*/ 1562100 w 1648735"/>
              <a:gd name="connsiteY39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648735" h="1362075">
                <a:moveTo>
                  <a:pt x="0" y="0"/>
                </a:moveTo>
                <a:cubicBezTo>
                  <a:pt x="19050" y="6350"/>
                  <a:pt x="37916" y="13280"/>
                  <a:pt x="57150" y="19050"/>
                </a:cubicBezTo>
                <a:cubicBezTo>
                  <a:pt x="69689" y="22812"/>
                  <a:pt x="82993" y="23978"/>
                  <a:pt x="95250" y="28575"/>
                </a:cubicBezTo>
                <a:cubicBezTo>
                  <a:pt x="131942" y="42334"/>
                  <a:pt x="144600" y="58013"/>
                  <a:pt x="180975" y="76200"/>
                </a:cubicBezTo>
                <a:cubicBezTo>
                  <a:pt x="189955" y="80690"/>
                  <a:pt x="200025" y="82550"/>
                  <a:pt x="209550" y="85725"/>
                </a:cubicBezTo>
                <a:cubicBezTo>
                  <a:pt x="226963" y="137963"/>
                  <a:pt x="206717" y="97887"/>
                  <a:pt x="266700" y="142875"/>
                </a:cubicBezTo>
                <a:cubicBezTo>
                  <a:pt x="277476" y="150957"/>
                  <a:pt x="284927" y="162826"/>
                  <a:pt x="295275" y="171450"/>
                </a:cubicBezTo>
                <a:cubicBezTo>
                  <a:pt x="304069" y="178779"/>
                  <a:pt x="314325" y="184150"/>
                  <a:pt x="323850" y="190500"/>
                </a:cubicBezTo>
                <a:cubicBezTo>
                  <a:pt x="330200" y="200025"/>
                  <a:pt x="335571" y="210281"/>
                  <a:pt x="342900" y="219075"/>
                </a:cubicBezTo>
                <a:cubicBezTo>
                  <a:pt x="365819" y="246577"/>
                  <a:pt x="371953" y="247969"/>
                  <a:pt x="400050" y="266700"/>
                </a:cubicBezTo>
                <a:cubicBezTo>
                  <a:pt x="403225" y="279400"/>
                  <a:pt x="402068" y="294076"/>
                  <a:pt x="409575" y="304800"/>
                </a:cubicBezTo>
                <a:cubicBezTo>
                  <a:pt x="423146" y="324187"/>
                  <a:pt x="495103" y="392857"/>
                  <a:pt x="523875" y="400050"/>
                </a:cubicBezTo>
                <a:cubicBezTo>
                  <a:pt x="586808" y="415783"/>
                  <a:pt x="548985" y="407951"/>
                  <a:pt x="638175" y="419100"/>
                </a:cubicBezTo>
                <a:cubicBezTo>
                  <a:pt x="673562" y="430896"/>
                  <a:pt x="663012" y="424594"/>
                  <a:pt x="695325" y="447675"/>
                </a:cubicBezTo>
                <a:cubicBezTo>
                  <a:pt x="708243" y="456902"/>
                  <a:pt x="718918" y="469803"/>
                  <a:pt x="733425" y="476250"/>
                </a:cubicBezTo>
                <a:cubicBezTo>
                  <a:pt x="748219" y="482825"/>
                  <a:pt x="765344" y="481848"/>
                  <a:pt x="781050" y="485775"/>
                </a:cubicBezTo>
                <a:cubicBezTo>
                  <a:pt x="790790" y="488210"/>
                  <a:pt x="800848" y="490424"/>
                  <a:pt x="809625" y="495300"/>
                </a:cubicBezTo>
                <a:cubicBezTo>
                  <a:pt x="829639" y="506419"/>
                  <a:pt x="866775" y="533400"/>
                  <a:pt x="866775" y="533400"/>
                </a:cubicBezTo>
                <a:cubicBezTo>
                  <a:pt x="953496" y="663482"/>
                  <a:pt x="872355" y="526054"/>
                  <a:pt x="914400" y="638175"/>
                </a:cubicBezTo>
                <a:cubicBezTo>
                  <a:pt x="923756" y="663125"/>
                  <a:pt x="945554" y="676109"/>
                  <a:pt x="962025" y="695325"/>
                </a:cubicBezTo>
                <a:cubicBezTo>
                  <a:pt x="972356" y="707378"/>
                  <a:pt x="981373" y="720507"/>
                  <a:pt x="990600" y="733425"/>
                </a:cubicBezTo>
                <a:cubicBezTo>
                  <a:pt x="997254" y="742740"/>
                  <a:pt x="1002321" y="753206"/>
                  <a:pt x="1009650" y="762000"/>
                </a:cubicBezTo>
                <a:cubicBezTo>
                  <a:pt x="1018274" y="772348"/>
                  <a:pt x="1029601" y="780227"/>
                  <a:pt x="1038225" y="790575"/>
                </a:cubicBezTo>
                <a:cubicBezTo>
                  <a:pt x="1064443" y="822036"/>
                  <a:pt x="1053034" y="819985"/>
                  <a:pt x="1076325" y="857250"/>
                </a:cubicBezTo>
                <a:cubicBezTo>
                  <a:pt x="1084739" y="870712"/>
                  <a:pt x="1095673" y="882432"/>
                  <a:pt x="1104900" y="895350"/>
                </a:cubicBezTo>
                <a:cubicBezTo>
                  <a:pt x="1111554" y="904665"/>
                  <a:pt x="1115855" y="915830"/>
                  <a:pt x="1123950" y="923925"/>
                </a:cubicBezTo>
                <a:cubicBezTo>
                  <a:pt x="1135175" y="935150"/>
                  <a:pt x="1149350" y="942975"/>
                  <a:pt x="1162050" y="952500"/>
                </a:cubicBezTo>
                <a:cubicBezTo>
                  <a:pt x="1180266" y="1007149"/>
                  <a:pt x="1158530" y="956138"/>
                  <a:pt x="1200150" y="1009650"/>
                </a:cubicBezTo>
                <a:cubicBezTo>
                  <a:pt x="1214206" y="1027722"/>
                  <a:pt x="1219200" y="1054100"/>
                  <a:pt x="1238250" y="1066800"/>
                </a:cubicBezTo>
                <a:cubicBezTo>
                  <a:pt x="1247775" y="1073150"/>
                  <a:pt x="1257510" y="1079196"/>
                  <a:pt x="1266825" y="1085850"/>
                </a:cubicBezTo>
                <a:cubicBezTo>
                  <a:pt x="1295339" y="1106217"/>
                  <a:pt x="1309460" y="1122287"/>
                  <a:pt x="1343025" y="1133475"/>
                </a:cubicBezTo>
                <a:cubicBezTo>
                  <a:pt x="1358384" y="1138595"/>
                  <a:pt x="1374775" y="1139825"/>
                  <a:pt x="1390650" y="1143000"/>
                </a:cubicBezTo>
                <a:cubicBezTo>
                  <a:pt x="1403350" y="1149350"/>
                  <a:pt x="1415455" y="1157064"/>
                  <a:pt x="1428750" y="1162050"/>
                </a:cubicBezTo>
                <a:cubicBezTo>
                  <a:pt x="1483440" y="1182559"/>
                  <a:pt x="1458865" y="1158057"/>
                  <a:pt x="1524000" y="1190625"/>
                </a:cubicBezTo>
                <a:cubicBezTo>
                  <a:pt x="1536700" y="1196975"/>
                  <a:pt x="1550546" y="1201422"/>
                  <a:pt x="1562100" y="1209675"/>
                </a:cubicBezTo>
                <a:cubicBezTo>
                  <a:pt x="1624530" y="1254268"/>
                  <a:pt x="1557953" y="1227343"/>
                  <a:pt x="1619250" y="1247775"/>
                </a:cubicBezTo>
                <a:cubicBezTo>
                  <a:pt x="1628775" y="1257300"/>
                  <a:pt x="1643565" y="1263571"/>
                  <a:pt x="1647825" y="1276350"/>
                </a:cubicBezTo>
                <a:cubicBezTo>
                  <a:pt x="1651000" y="1285875"/>
                  <a:pt x="1645400" y="1297825"/>
                  <a:pt x="1638300" y="1304925"/>
                </a:cubicBezTo>
                <a:cubicBezTo>
                  <a:pt x="1626530" y="1316695"/>
                  <a:pt x="1588702" y="1327808"/>
                  <a:pt x="1571625" y="1333500"/>
                </a:cubicBezTo>
                <a:lnTo>
                  <a:pt x="1562100" y="1362075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589" y="2032680"/>
            <a:ext cx="2520195" cy="208779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536" y="1820918"/>
            <a:ext cx="1939625" cy="148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988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3097" grpId="0" animBg="1"/>
      <p:bldP spid="100" grpId="0" animBg="1"/>
      <p:bldP spid="101" grpId="0" animBg="1"/>
      <p:bldP spid="3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Cantate: Die wichtigste Frage!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Apostelgeschichte 16,23 - 34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259632" y="2121700"/>
            <a:ext cx="7632847" cy="139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Gefangen und doch frei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Frei und doch verloren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889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899593" y="506642"/>
            <a:ext cx="3449662" cy="768964"/>
          </a:xfrm>
          <a:custGeom>
            <a:avLst/>
            <a:gdLst>
              <a:gd name="connsiteX0" fmla="*/ 0 w 3378705"/>
              <a:gd name="connsiteY0" fmla="*/ 0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0 w 3378705"/>
              <a:gd name="connsiteY4" fmla="*/ 0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195277 h 620602"/>
              <a:gd name="connsiteX1" fmla="*/ 1644905 w 3378705"/>
              <a:gd name="connsiteY1" fmla="*/ 0 h 620602"/>
              <a:gd name="connsiteX2" fmla="*/ 3378705 w 3378705"/>
              <a:gd name="connsiteY2" fmla="*/ 188554 h 620602"/>
              <a:gd name="connsiteX3" fmla="*/ 3378705 w 3378705"/>
              <a:gd name="connsiteY3" fmla="*/ 620602 h 620602"/>
              <a:gd name="connsiteX4" fmla="*/ 0 w 3378705"/>
              <a:gd name="connsiteY4" fmla="*/ 620602 h 620602"/>
              <a:gd name="connsiteX5" fmla="*/ 6724 w 3378705"/>
              <a:gd name="connsiteY5" fmla="*/ 195277 h 620602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0 w 3378705"/>
              <a:gd name="connsiteY4" fmla="*/ 620761 h 620761"/>
              <a:gd name="connsiteX5" fmla="*/ 6724 w 3378705"/>
              <a:gd name="connsiteY5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52 w 3372033"/>
              <a:gd name="connsiteY0" fmla="*/ 195436 h 620761"/>
              <a:gd name="connsiteX1" fmla="*/ 1638233 w 3372033"/>
              <a:gd name="connsiteY1" fmla="*/ 159 h 620761"/>
              <a:gd name="connsiteX2" fmla="*/ 3372033 w 3372033"/>
              <a:gd name="connsiteY2" fmla="*/ 188713 h 620761"/>
              <a:gd name="connsiteX3" fmla="*/ 3372033 w 3372033"/>
              <a:gd name="connsiteY3" fmla="*/ 620761 h 620761"/>
              <a:gd name="connsiteX4" fmla="*/ 1557551 w 3372033"/>
              <a:gd name="connsiteY4" fmla="*/ 376678 h 620761"/>
              <a:gd name="connsiteX5" fmla="*/ 67287 w 3372033"/>
              <a:gd name="connsiteY5" fmla="*/ 614037 h 620761"/>
              <a:gd name="connsiteX6" fmla="*/ 52 w 3372033"/>
              <a:gd name="connsiteY6" fmla="*/ 195436 h 620761"/>
              <a:gd name="connsiteX0" fmla="*/ 52 w 3372033"/>
              <a:gd name="connsiteY0" fmla="*/ 235752 h 620736"/>
              <a:gd name="connsiteX1" fmla="*/ 1638233 w 3372033"/>
              <a:gd name="connsiteY1" fmla="*/ 134 h 620736"/>
              <a:gd name="connsiteX2" fmla="*/ 3372033 w 3372033"/>
              <a:gd name="connsiteY2" fmla="*/ 188688 h 620736"/>
              <a:gd name="connsiteX3" fmla="*/ 3372033 w 3372033"/>
              <a:gd name="connsiteY3" fmla="*/ 620736 h 620736"/>
              <a:gd name="connsiteX4" fmla="*/ 1557551 w 3372033"/>
              <a:gd name="connsiteY4" fmla="*/ 376653 h 620736"/>
              <a:gd name="connsiteX5" fmla="*/ 67287 w 3372033"/>
              <a:gd name="connsiteY5" fmla="*/ 614012 h 620736"/>
              <a:gd name="connsiteX6" fmla="*/ 52 w 3372033"/>
              <a:gd name="connsiteY6" fmla="*/ 235752 h 620736"/>
              <a:gd name="connsiteX0" fmla="*/ 52 w 3372033"/>
              <a:gd name="connsiteY0" fmla="*/ 235782 h 620766"/>
              <a:gd name="connsiteX1" fmla="*/ 1638233 w 3372033"/>
              <a:gd name="connsiteY1" fmla="*/ 164 h 620766"/>
              <a:gd name="connsiteX2" fmla="*/ 3372033 w 3372033"/>
              <a:gd name="connsiteY2" fmla="*/ 188718 h 620766"/>
              <a:gd name="connsiteX3" fmla="*/ 3372033 w 3372033"/>
              <a:gd name="connsiteY3" fmla="*/ 620766 h 620766"/>
              <a:gd name="connsiteX4" fmla="*/ 1557551 w 3372033"/>
              <a:gd name="connsiteY4" fmla="*/ 376683 h 620766"/>
              <a:gd name="connsiteX5" fmla="*/ 67287 w 3372033"/>
              <a:gd name="connsiteY5" fmla="*/ 614042 h 620766"/>
              <a:gd name="connsiteX6" fmla="*/ 52 w 3372033"/>
              <a:gd name="connsiteY6" fmla="*/ 235782 h 620766"/>
              <a:gd name="connsiteX0" fmla="*/ 64 w 3358598"/>
              <a:gd name="connsiteY0" fmla="*/ 262658 h 620748"/>
              <a:gd name="connsiteX1" fmla="*/ 1624798 w 3358598"/>
              <a:gd name="connsiteY1" fmla="*/ 146 h 620748"/>
              <a:gd name="connsiteX2" fmla="*/ 3358598 w 3358598"/>
              <a:gd name="connsiteY2" fmla="*/ 188700 h 620748"/>
              <a:gd name="connsiteX3" fmla="*/ 3358598 w 3358598"/>
              <a:gd name="connsiteY3" fmla="*/ 620748 h 620748"/>
              <a:gd name="connsiteX4" fmla="*/ 1544116 w 3358598"/>
              <a:gd name="connsiteY4" fmla="*/ 376665 h 620748"/>
              <a:gd name="connsiteX5" fmla="*/ 53852 w 3358598"/>
              <a:gd name="connsiteY5" fmla="*/ 614024 h 620748"/>
              <a:gd name="connsiteX6" fmla="*/ 64 w 3358598"/>
              <a:gd name="connsiteY6" fmla="*/ 262658 h 620748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8598 w 3358598"/>
              <a:gd name="connsiteY2" fmla="*/ 188736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1875 w 3358598"/>
              <a:gd name="connsiteY2" fmla="*/ 249247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115 w 3325032"/>
              <a:gd name="connsiteY0" fmla="*/ 282848 h 614043"/>
              <a:gd name="connsiteX1" fmla="*/ 1597955 w 3325032"/>
              <a:gd name="connsiteY1" fmla="*/ 165 h 614043"/>
              <a:gd name="connsiteX2" fmla="*/ 3325032 w 3325032"/>
              <a:gd name="connsiteY2" fmla="*/ 249230 h 614043"/>
              <a:gd name="connsiteX3" fmla="*/ 3251073 w 3325032"/>
              <a:gd name="connsiteY3" fmla="*/ 607320 h 614043"/>
              <a:gd name="connsiteX4" fmla="*/ 1517273 w 3325032"/>
              <a:gd name="connsiteY4" fmla="*/ 376684 h 614043"/>
              <a:gd name="connsiteX5" fmla="*/ 27009 w 3325032"/>
              <a:gd name="connsiteY5" fmla="*/ 614043 h 614043"/>
              <a:gd name="connsiteX6" fmla="*/ 115 w 3325032"/>
              <a:gd name="connsiteY6" fmla="*/ 282848 h 614043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50994 w 3324953"/>
              <a:gd name="connsiteY3" fmla="*/ 607379 h 654444"/>
              <a:gd name="connsiteX4" fmla="*/ 1517194 w 3324953"/>
              <a:gd name="connsiteY4" fmla="*/ 376743 h 654444"/>
              <a:gd name="connsiteX5" fmla="*/ 100889 w 3324953"/>
              <a:gd name="connsiteY5" fmla="*/ 654444 h 654444"/>
              <a:gd name="connsiteX6" fmla="*/ 36 w 3324953"/>
              <a:gd name="connsiteY6" fmla="*/ 282907 h 654444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98928 w 3324953"/>
              <a:gd name="connsiteY3" fmla="*/ 470871 h 654444"/>
              <a:gd name="connsiteX4" fmla="*/ 3250994 w 3324953"/>
              <a:gd name="connsiteY4" fmla="*/ 607379 h 654444"/>
              <a:gd name="connsiteX5" fmla="*/ 1517194 w 3324953"/>
              <a:gd name="connsiteY5" fmla="*/ 376743 h 654444"/>
              <a:gd name="connsiteX6" fmla="*/ 100889 w 3324953"/>
              <a:gd name="connsiteY6" fmla="*/ 654444 h 654444"/>
              <a:gd name="connsiteX7" fmla="*/ 36 w 3324953"/>
              <a:gd name="connsiteY7" fmla="*/ 282907 h 654444"/>
              <a:gd name="connsiteX0" fmla="*/ 36 w 3324953"/>
              <a:gd name="connsiteY0" fmla="*/ 286011 h 657548"/>
              <a:gd name="connsiteX1" fmla="*/ 1597876 w 3324953"/>
              <a:gd name="connsiteY1" fmla="*/ 3328 h 657548"/>
              <a:gd name="connsiteX2" fmla="*/ 3324953 w 3324953"/>
              <a:gd name="connsiteY2" fmla="*/ 252393 h 657548"/>
              <a:gd name="connsiteX3" fmla="*/ 3298928 w 3324953"/>
              <a:gd name="connsiteY3" fmla="*/ 473975 h 657548"/>
              <a:gd name="connsiteX4" fmla="*/ 3250994 w 3324953"/>
              <a:gd name="connsiteY4" fmla="*/ 610483 h 657548"/>
              <a:gd name="connsiteX5" fmla="*/ 1517194 w 3324953"/>
              <a:gd name="connsiteY5" fmla="*/ 379847 h 657548"/>
              <a:gd name="connsiteX6" fmla="*/ 100889 w 3324953"/>
              <a:gd name="connsiteY6" fmla="*/ 657548 h 657548"/>
              <a:gd name="connsiteX7" fmla="*/ 36 w 3324953"/>
              <a:gd name="connsiteY7" fmla="*/ 286011 h 657548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50994 w 3324953"/>
              <a:gd name="connsiteY4" fmla="*/ 611189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37914"/>
              <a:gd name="connsiteY0" fmla="*/ 287285 h 658822"/>
              <a:gd name="connsiteX1" fmla="*/ 1597876 w 3337914"/>
              <a:gd name="connsiteY1" fmla="*/ 4602 h 658822"/>
              <a:gd name="connsiteX2" fmla="*/ 3337914 w 3337914"/>
              <a:gd name="connsiteY2" fmla="*/ 230636 h 658822"/>
              <a:gd name="connsiteX3" fmla="*/ 3298928 w 3337914"/>
              <a:gd name="connsiteY3" fmla="*/ 475249 h 658822"/>
              <a:gd name="connsiteX4" fmla="*/ 3230823 w 3337914"/>
              <a:gd name="connsiteY4" fmla="*/ 638651 h 658822"/>
              <a:gd name="connsiteX5" fmla="*/ 1517194 w 3337914"/>
              <a:gd name="connsiteY5" fmla="*/ 381121 h 658822"/>
              <a:gd name="connsiteX6" fmla="*/ 100889 w 3337914"/>
              <a:gd name="connsiteY6" fmla="*/ 658822 h 658822"/>
              <a:gd name="connsiteX7" fmla="*/ 36 w 3337914"/>
              <a:gd name="connsiteY7" fmla="*/ 287285 h 658822"/>
              <a:gd name="connsiteX0" fmla="*/ 36 w 3337914"/>
              <a:gd name="connsiteY0" fmla="*/ 287285 h 658822"/>
              <a:gd name="connsiteX1" fmla="*/ 1597876 w 3337914"/>
              <a:gd name="connsiteY1" fmla="*/ 4602 h 658822"/>
              <a:gd name="connsiteX2" fmla="*/ 3337914 w 3337914"/>
              <a:gd name="connsiteY2" fmla="*/ 230636 h 658822"/>
              <a:gd name="connsiteX3" fmla="*/ 3273006 w 3337914"/>
              <a:gd name="connsiteY3" fmla="*/ 469490 h 658822"/>
              <a:gd name="connsiteX4" fmla="*/ 3230823 w 3337914"/>
              <a:gd name="connsiteY4" fmla="*/ 638651 h 658822"/>
              <a:gd name="connsiteX5" fmla="*/ 1517194 w 3337914"/>
              <a:gd name="connsiteY5" fmla="*/ 381121 h 658822"/>
              <a:gd name="connsiteX6" fmla="*/ 100889 w 3337914"/>
              <a:gd name="connsiteY6" fmla="*/ 658822 h 658822"/>
              <a:gd name="connsiteX7" fmla="*/ 36 w 3337914"/>
              <a:gd name="connsiteY7" fmla="*/ 287285 h 658822"/>
              <a:gd name="connsiteX0" fmla="*/ 36 w 3324953"/>
              <a:gd name="connsiteY0" fmla="*/ 286984 h 658521"/>
              <a:gd name="connsiteX1" fmla="*/ 1597876 w 3324953"/>
              <a:gd name="connsiteY1" fmla="*/ 4301 h 658521"/>
              <a:gd name="connsiteX2" fmla="*/ 3324953 w 3324953"/>
              <a:gd name="connsiteY2" fmla="*/ 241851 h 658521"/>
              <a:gd name="connsiteX3" fmla="*/ 3273006 w 3324953"/>
              <a:gd name="connsiteY3" fmla="*/ 469189 h 658521"/>
              <a:gd name="connsiteX4" fmla="*/ 3230823 w 3324953"/>
              <a:gd name="connsiteY4" fmla="*/ 638350 h 658521"/>
              <a:gd name="connsiteX5" fmla="*/ 1517194 w 3324953"/>
              <a:gd name="connsiteY5" fmla="*/ 380820 h 658521"/>
              <a:gd name="connsiteX6" fmla="*/ 100889 w 3324953"/>
              <a:gd name="connsiteY6" fmla="*/ 658521 h 658521"/>
              <a:gd name="connsiteX7" fmla="*/ 36 w 3324953"/>
              <a:gd name="connsiteY7" fmla="*/ 286984 h 65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4953" h="658521">
                <a:moveTo>
                  <a:pt x="36" y="286984"/>
                </a:moveTo>
                <a:cubicBezTo>
                  <a:pt x="530408" y="138968"/>
                  <a:pt x="1114568" y="-2324"/>
                  <a:pt x="1597876" y="4301"/>
                </a:cubicBezTo>
                <a:cubicBezTo>
                  <a:pt x="2193739" y="-26976"/>
                  <a:pt x="2749261" y="118488"/>
                  <a:pt x="3324953" y="241851"/>
                </a:cubicBezTo>
                <a:cubicBezTo>
                  <a:pt x="3311796" y="311229"/>
                  <a:pt x="3286163" y="399811"/>
                  <a:pt x="3273006" y="469189"/>
                </a:cubicBezTo>
                <a:lnTo>
                  <a:pt x="3230823" y="638350"/>
                </a:lnTo>
                <a:cubicBezTo>
                  <a:pt x="2686507" y="523371"/>
                  <a:pt x="2095127" y="381499"/>
                  <a:pt x="1517194" y="380820"/>
                </a:cubicBezTo>
                <a:cubicBezTo>
                  <a:pt x="995786" y="408392"/>
                  <a:pt x="595403" y="530095"/>
                  <a:pt x="100889" y="658521"/>
                </a:cubicBezTo>
                <a:cubicBezTo>
                  <a:pt x="103130" y="516746"/>
                  <a:pt x="-2205" y="301012"/>
                  <a:pt x="36" y="286984"/>
                </a:cubicBezTo>
                <a:close/>
              </a:path>
            </a:pathLst>
          </a:custGeom>
          <a:solidFill>
            <a:srgbClr val="FFFF00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7" name="Rechteck 2"/>
          <p:cNvSpPr/>
          <p:nvPr/>
        </p:nvSpPr>
        <p:spPr bwMode="auto">
          <a:xfrm flipV="1">
            <a:off x="4275918" y="802234"/>
            <a:ext cx="3606642" cy="833411"/>
          </a:xfrm>
          <a:custGeom>
            <a:avLst/>
            <a:gdLst>
              <a:gd name="connsiteX0" fmla="*/ 0 w 3378705"/>
              <a:gd name="connsiteY0" fmla="*/ 0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0 w 3378705"/>
              <a:gd name="connsiteY4" fmla="*/ 0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195277 h 620602"/>
              <a:gd name="connsiteX1" fmla="*/ 1644905 w 3378705"/>
              <a:gd name="connsiteY1" fmla="*/ 0 h 620602"/>
              <a:gd name="connsiteX2" fmla="*/ 3378705 w 3378705"/>
              <a:gd name="connsiteY2" fmla="*/ 188554 h 620602"/>
              <a:gd name="connsiteX3" fmla="*/ 3378705 w 3378705"/>
              <a:gd name="connsiteY3" fmla="*/ 620602 h 620602"/>
              <a:gd name="connsiteX4" fmla="*/ 0 w 3378705"/>
              <a:gd name="connsiteY4" fmla="*/ 620602 h 620602"/>
              <a:gd name="connsiteX5" fmla="*/ 6724 w 3378705"/>
              <a:gd name="connsiteY5" fmla="*/ 195277 h 620602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0 w 3378705"/>
              <a:gd name="connsiteY4" fmla="*/ 620761 h 620761"/>
              <a:gd name="connsiteX5" fmla="*/ 6724 w 3378705"/>
              <a:gd name="connsiteY5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52 w 3372033"/>
              <a:gd name="connsiteY0" fmla="*/ 195436 h 620761"/>
              <a:gd name="connsiteX1" fmla="*/ 1638233 w 3372033"/>
              <a:gd name="connsiteY1" fmla="*/ 159 h 620761"/>
              <a:gd name="connsiteX2" fmla="*/ 3372033 w 3372033"/>
              <a:gd name="connsiteY2" fmla="*/ 188713 h 620761"/>
              <a:gd name="connsiteX3" fmla="*/ 3372033 w 3372033"/>
              <a:gd name="connsiteY3" fmla="*/ 620761 h 620761"/>
              <a:gd name="connsiteX4" fmla="*/ 1557551 w 3372033"/>
              <a:gd name="connsiteY4" fmla="*/ 376678 h 620761"/>
              <a:gd name="connsiteX5" fmla="*/ 67287 w 3372033"/>
              <a:gd name="connsiteY5" fmla="*/ 614037 h 620761"/>
              <a:gd name="connsiteX6" fmla="*/ 52 w 3372033"/>
              <a:gd name="connsiteY6" fmla="*/ 195436 h 620761"/>
              <a:gd name="connsiteX0" fmla="*/ 52 w 3372033"/>
              <a:gd name="connsiteY0" fmla="*/ 235752 h 620736"/>
              <a:gd name="connsiteX1" fmla="*/ 1638233 w 3372033"/>
              <a:gd name="connsiteY1" fmla="*/ 134 h 620736"/>
              <a:gd name="connsiteX2" fmla="*/ 3372033 w 3372033"/>
              <a:gd name="connsiteY2" fmla="*/ 188688 h 620736"/>
              <a:gd name="connsiteX3" fmla="*/ 3372033 w 3372033"/>
              <a:gd name="connsiteY3" fmla="*/ 620736 h 620736"/>
              <a:gd name="connsiteX4" fmla="*/ 1557551 w 3372033"/>
              <a:gd name="connsiteY4" fmla="*/ 376653 h 620736"/>
              <a:gd name="connsiteX5" fmla="*/ 67287 w 3372033"/>
              <a:gd name="connsiteY5" fmla="*/ 614012 h 620736"/>
              <a:gd name="connsiteX6" fmla="*/ 52 w 3372033"/>
              <a:gd name="connsiteY6" fmla="*/ 235752 h 620736"/>
              <a:gd name="connsiteX0" fmla="*/ 52 w 3372033"/>
              <a:gd name="connsiteY0" fmla="*/ 235782 h 620766"/>
              <a:gd name="connsiteX1" fmla="*/ 1638233 w 3372033"/>
              <a:gd name="connsiteY1" fmla="*/ 164 h 620766"/>
              <a:gd name="connsiteX2" fmla="*/ 3372033 w 3372033"/>
              <a:gd name="connsiteY2" fmla="*/ 188718 h 620766"/>
              <a:gd name="connsiteX3" fmla="*/ 3372033 w 3372033"/>
              <a:gd name="connsiteY3" fmla="*/ 620766 h 620766"/>
              <a:gd name="connsiteX4" fmla="*/ 1557551 w 3372033"/>
              <a:gd name="connsiteY4" fmla="*/ 376683 h 620766"/>
              <a:gd name="connsiteX5" fmla="*/ 67287 w 3372033"/>
              <a:gd name="connsiteY5" fmla="*/ 614042 h 620766"/>
              <a:gd name="connsiteX6" fmla="*/ 52 w 3372033"/>
              <a:gd name="connsiteY6" fmla="*/ 235782 h 620766"/>
              <a:gd name="connsiteX0" fmla="*/ 64 w 3358598"/>
              <a:gd name="connsiteY0" fmla="*/ 262658 h 620748"/>
              <a:gd name="connsiteX1" fmla="*/ 1624798 w 3358598"/>
              <a:gd name="connsiteY1" fmla="*/ 146 h 620748"/>
              <a:gd name="connsiteX2" fmla="*/ 3358598 w 3358598"/>
              <a:gd name="connsiteY2" fmla="*/ 188700 h 620748"/>
              <a:gd name="connsiteX3" fmla="*/ 3358598 w 3358598"/>
              <a:gd name="connsiteY3" fmla="*/ 620748 h 620748"/>
              <a:gd name="connsiteX4" fmla="*/ 1544116 w 3358598"/>
              <a:gd name="connsiteY4" fmla="*/ 376665 h 620748"/>
              <a:gd name="connsiteX5" fmla="*/ 53852 w 3358598"/>
              <a:gd name="connsiteY5" fmla="*/ 614024 h 620748"/>
              <a:gd name="connsiteX6" fmla="*/ 64 w 3358598"/>
              <a:gd name="connsiteY6" fmla="*/ 262658 h 620748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8598 w 3358598"/>
              <a:gd name="connsiteY2" fmla="*/ 188736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1875 w 3358598"/>
              <a:gd name="connsiteY2" fmla="*/ 249247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115 w 3325032"/>
              <a:gd name="connsiteY0" fmla="*/ 282848 h 614043"/>
              <a:gd name="connsiteX1" fmla="*/ 1597955 w 3325032"/>
              <a:gd name="connsiteY1" fmla="*/ 165 h 614043"/>
              <a:gd name="connsiteX2" fmla="*/ 3325032 w 3325032"/>
              <a:gd name="connsiteY2" fmla="*/ 249230 h 614043"/>
              <a:gd name="connsiteX3" fmla="*/ 3251073 w 3325032"/>
              <a:gd name="connsiteY3" fmla="*/ 607320 h 614043"/>
              <a:gd name="connsiteX4" fmla="*/ 1517273 w 3325032"/>
              <a:gd name="connsiteY4" fmla="*/ 376684 h 614043"/>
              <a:gd name="connsiteX5" fmla="*/ 27009 w 3325032"/>
              <a:gd name="connsiteY5" fmla="*/ 614043 h 614043"/>
              <a:gd name="connsiteX6" fmla="*/ 115 w 3325032"/>
              <a:gd name="connsiteY6" fmla="*/ 282848 h 614043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50994 w 3324953"/>
              <a:gd name="connsiteY3" fmla="*/ 607379 h 654444"/>
              <a:gd name="connsiteX4" fmla="*/ 1517194 w 3324953"/>
              <a:gd name="connsiteY4" fmla="*/ 376743 h 654444"/>
              <a:gd name="connsiteX5" fmla="*/ 100889 w 3324953"/>
              <a:gd name="connsiteY5" fmla="*/ 654444 h 654444"/>
              <a:gd name="connsiteX6" fmla="*/ 36 w 3324953"/>
              <a:gd name="connsiteY6" fmla="*/ 282907 h 654444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98928 w 3324953"/>
              <a:gd name="connsiteY3" fmla="*/ 470871 h 654444"/>
              <a:gd name="connsiteX4" fmla="*/ 3250994 w 3324953"/>
              <a:gd name="connsiteY4" fmla="*/ 607379 h 654444"/>
              <a:gd name="connsiteX5" fmla="*/ 1517194 w 3324953"/>
              <a:gd name="connsiteY5" fmla="*/ 376743 h 654444"/>
              <a:gd name="connsiteX6" fmla="*/ 100889 w 3324953"/>
              <a:gd name="connsiteY6" fmla="*/ 654444 h 654444"/>
              <a:gd name="connsiteX7" fmla="*/ 36 w 3324953"/>
              <a:gd name="connsiteY7" fmla="*/ 282907 h 654444"/>
              <a:gd name="connsiteX0" fmla="*/ 36 w 3324953"/>
              <a:gd name="connsiteY0" fmla="*/ 286011 h 657548"/>
              <a:gd name="connsiteX1" fmla="*/ 1597876 w 3324953"/>
              <a:gd name="connsiteY1" fmla="*/ 3328 h 657548"/>
              <a:gd name="connsiteX2" fmla="*/ 3324953 w 3324953"/>
              <a:gd name="connsiteY2" fmla="*/ 252393 h 657548"/>
              <a:gd name="connsiteX3" fmla="*/ 3298928 w 3324953"/>
              <a:gd name="connsiteY3" fmla="*/ 473975 h 657548"/>
              <a:gd name="connsiteX4" fmla="*/ 3250994 w 3324953"/>
              <a:gd name="connsiteY4" fmla="*/ 610483 h 657548"/>
              <a:gd name="connsiteX5" fmla="*/ 1517194 w 3324953"/>
              <a:gd name="connsiteY5" fmla="*/ 379847 h 657548"/>
              <a:gd name="connsiteX6" fmla="*/ 100889 w 3324953"/>
              <a:gd name="connsiteY6" fmla="*/ 657548 h 657548"/>
              <a:gd name="connsiteX7" fmla="*/ 36 w 3324953"/>
              <a:gd name="connsiteY7" fmla="*/ 286011 h 657548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50994 w 3324953"/>
              <a:gd name="connsiteY4" fmla="*/ 611189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4953" h="658254">
                <a:moveTo>
                  <a:pt x="36" y="286717"/>
                </a:moveTo>
                <a:cubicBezTo>
                  <a:pt x="530408" y="138701"/>
                  <a:pt x="1114568" y="-2591"/>
                  <a:pt x="1597876" y="4034"/>
                </a:cubicBezTo>
                <a:cubicBezTo>
                  <a:pt x="2193739" y="-27243"/>
                  <a:pt x="2749261" y="129736"/>
                  <a:pt x="3324953" y="253099"/>
                </a:cubicBezTo>
                <a:cubicBezTo>
                  <a:pt x="3311796" y="322477"/>
                  <a:pt x="3312085" y="405303"/>
                  <a:pt x="3298928" y="474681"/>
                </a:cubicBezTo>
                <a:lnTo>
                  <a:pt x="3230823" y="638083"/>
                </a:lnTo>
                <a:cubicBezTo>
                  <a:pt x="2686507" y="523104"/>
                  <a:pt x="2095127" y="381232"/>
                  <a:pt x="1517194" y="380553"/>
                </a:cubicBezTo>
                <a:cubicBezTo>
                  <a:pt x="995786" y="408125"/>
                  <a:pt x="595403" y="529828"/>
                  <a:pt x="100889" y="658254"/>
                </a:cubicBezTo>
                <a:cubicBezTo>
                  <a:pt x="103130" y="516479"/>
                  <a:pt x="-2205" y="300745"/>
                  <a:pt x="36" y="286717"/>
                </a:cubicBezTo>
                <a:close/>
              </a:path>
            </a:pathLst>
          </a:custGeom>
          <a:solidFill>
            <a:srgbClr val="FFFF00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14910" y="781892"/>
            <a:ext cx="100338" cy="38800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487296" y="687087"/>
            <a:ext cx="115064" cy="41945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2096988" y="573130"/>
            <a:ext cx="100338" cy="37820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3000000" rev="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744784" y="506642"/>
            <a:ext cx="27015" cy="437154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3072653" y="546503"/>
            <a:ext cx="53788" cy="431454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3344210" y="591828"/>
            <a:ext cx="61870" cy="43897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>
            <a:endCxn id="3" idx="5"/>
          </p:cNvCxnSpPr>
          <p:nvPr/>
        </p:nvCxnSpPr>
        <p:spPr bwMode="auto">
          <a:xfrm>
            <a:off x="2454088" y="506642"/>
            <a:ext cx="19604" cy="444689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3657600" y="622214"/>
            <a:ext cx="91413" cy="484324"/>
          </a:xfrm>
          <a:prstGeom prst="line">
            <a:avLst/>
          </a:prstGeom>
          <a:solidFill>
            <a:srgbClr val="00B8FF"/>
          </a:solidFill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3983691" y="728986"/>
            <a:ext cx="100853" cy="440908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85447" y="891124"/>
            <a:ext cx="114300" cy="45358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H="1">
            <a:off x="4854388" y="977957"/>
            <a:ext cx="121024" cy="48253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5177118" y="1083484"/>
            <a:ext cx="87522" cy="429310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 flipH="1">
            <a:off x="5499847" y="1117915"/>
            <a:ext cx="75833" cy="45539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>
            <a:off x="5824392" y="1141052"/>
            <a:ext cx="18389" cy="481816"/>
          </a:xfrm>
          <a:prstGeom prst="line">
            <a:avLst/>
          </a:prstGeom>
          <a:solidFill>
            <a:srgbClr val="00B8FF"/>
          </a:solidFill>
          <a:ln w="139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6167949" y="1141052"/>
            <a:ext cx="37869" cy="494593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6456960" y="1117915"/>
            <a:ext cx="91758" cy="504953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6817659" y="1083484"/>
            <a:ext cx="100853" cy="48982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103855" y="964867"/>
            <a:ext cx="126853" cy="534837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7416053" y="943796"/>
            <a:ext cx="107947" cy="44455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7" name="Rechtwinkliges Dreieck 3096"/>
          <p:cNvSpPr/>
          <p:nvPr/>
        </p:nvSpPr>
        <p:spPr bwMode="auto">
          <a:xfrm>
            <a:off x="512168" y="863874"/>
            <a:ext cx="419218" cy="273082"/>
          </a:xfrm>
          <a:prstGeom prst="rtTriangle">
            <a:avLst/>
          </a:prstGeom>
          <a:solidFill>
            <a:srgbClr val="FF0000"/>
          </a:solidFill>
          <a:ln w="9525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895705" lon="0" rev="11830382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0" name="Rechtwinkliges Dreieck 99"/>
          <p:cNvSpPr/>
          <p:nvPr/>
        </p:nvSpPr>
        <p:spPr bwMode="auto">
          <a:xfrm>
            <a:off x="558053" y="1069076"/>
            <a:ext cx="419218" cy="300294"/>
          </a:xfrm>
          <a:prstGeom prst="rtTriangle">
            <a:avLst/>
          </a:prstGeom>
          <a:solidFill>
            <a:srgbClr val="FF0000"/>
          </a:solidFill>
          <a:ln w="9525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0" lon="0" rev="11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1" name="Rechtwinkliges Dreieck 100"/>
          <p:cNvSpPr/>
          <p:nvPr/>
        </p:nvSpPr>
        <p:spPr bwMode="auto">
          <a:xfrm>
            <a:off x="7863428" y="944981"/>
            <a:ext cx="462700" cy="300294"/>
          </a:xfrm>
          <a:prstGeom prst="rtTriangle">
            <a:avLst/>
          </a:prstGeom>
          <a:solidFill>
            <a:srgbClr val="FF0000"/>
          </a:solidFill>
          <a:ln w="9525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21594000" lon="21594000" rev="12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099" name="Rechtwinkliges Dreieck 3098"/>
          <p:cNvSpPr/>
          <p:nvPr/>
        </p:nvSpPr>
        <p:spPr bwMode="auto">
          <a:xfrm rot="20346439">
            <a:off x="7795520" y="689373"/>
            <a:ext cx="543687" cy="262368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20000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1788053" y="622214"/>
            <a:ext cx="100337" cy="415666"/>
          </a:xfrm>
          <a:prstGeom prst="line">
            <a:avLst/>
          </a:prstGeom>
          <a:solidFill>
            <a:srgbClr val="00B8FF"/>
          </a:solidFill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Freihandform 34"/>
          <p:cNvSpPr/>
          <p:nvPr/>
        </p:nvSpPr>
        <p:spPr>
          <a:xfrm>
            <a:off x="5429250" y="3076575"/>
            <a:ext cx="1648735" cy="1362075"/>
          </a:xfrm>
          <a:custGeom>
            <a:avLst/>
            <a:gdLst>
              <a:gd name="connsiteX0" fmla="*/ 0 w 1648735"/>
              <a:gd name="connsiteY0" fmla="*/ 0 h 1362075"/>
              <a:gd name="connsiteX1" fmla="*/ 57150 w 1648735"/>
              <a:gd name="connsiteY1" fmla="*/ 19050 h 1362075"/>
              <a:gd name="connsiteX2" fmla="*/ 95250 w 1648735"/>
              <a:gd name="connsiteY2" fmla="*/ 28575 h 1362075"/>
              <a:gd name="connsiteX3" fmla="*/ 180975 w 1648735"/>
              <a:gd name="connsiteY3" fmla="*/ 76200 h 1362075"/>
              <a:gd name="connsiteX4" fmla="*/ 209550 w 1648735"/>
              <a:gd name="connsiteY4" fmla="*/ 85725 h 1362075"/>
              <a:gd name="connsiteX5" fmla="*/ 266700 w 1648735"/>
              <a:gd name="connsiteY5" fmla="*/ 142875 h 1362075"/>
              <a:gd name="connsiteX6" fmla="*/ 295275 w 1648735"/>
              <a:gd name="connsiteY6" fmla="*/ 171450 h 1362075"/>
              <a:gd name="connsiteX7" fmla="*/ 323850 w 1648735"/>
              <a:gd name="connsiteY7" fmla="*/ 190500 h 1362075"/>
              <a:gd name="connsiteX8" fmla="*/ 342900 w 1648735"/>
              <a:gd name="connsiteY8" fmla="*/ 219075 h 1362075"/>
              <a:gd name="connsiteX9" fmla="*/ 400050 w 1648735"/>
              <a:gd name="connsiteY9" fmla="*/ 266700 h 1362075"/>
              <a:gd name="connsiteX10" fmla="*/ 409575 w 1648735"/>
              <a:gd name="connsiteY10" fmla="*/ 304800 h 1362075"/>
              <a:gd name="connsiteX11" fmla="*/ 523875 w 1648735"/>
              <a:gd name="connsiteY11" fmla="*/ 400050 h 1362075"/>
              <a:gd name="connsiteX12" fmla="*/ 638175 w 1648735"/>
              <a:gd name="connsiteY12" fmla="*/ 419100 h 1362075"/>
              <a:gd name="connsiteX13" fmla="*/ 695325 w 1648735"/>
              <a:gd name="connsiteY13" fmla="*/ 447675 h 1362075"/>
              <a:gd name="connsiteX14" fmla="*/ 733425 w 1648735"/>
              <a:gd name="connsiteY14" fmla="*/ 476250 h 1362075"/>
              <a:gd name="connsiteX15" fmla="*/ 781050 w 1648735"/>
              <a:gd name="connsiteY15" fmla="*/ 485775 h 1362075"/>
              <a:gd name="connsiteX16" fmla="*/ 809625 w 1648735"/>
              <a:gd name="connsiteY16" fmla="*/ 495300 h 1362075"/>
              <a:gd name="connsiteX17" fmla="*/ 866775 w 1648735"/>
              <a:gd name="connsiteY17" fmla="*/ 533400 h 1362075"/>
              <a:gd name="connsiteX18" fmla="*/ 914400 w 1648735"/>
              <a:gd name="connsiteY18" fmla="*/ 638175 h 1362075"/>
              <a:gd name="connsiteX19" fmla="*/ 962025 w 1648735"/>
              <a:gd name="connsiteY19" fmla="*/ 695325 h 1362075"/>
              <a:gd name="connsiteX20" fmla="*/ 990600 w 1648735"/>
              <a:gd name="connsiteY20" fmla="*/ 733425 h 1362075"/>
              <a:gd name="connsiteX21" fmla="*/ 1009650 w 1648735"/>
              <a:gd name="connsiteY21" fmla="*/ 762000 h 1362075"/>
              <a:gd name="connsiteX22" fmla="*/ 1038225 w 1648735"/>
              <a:gd name="connsiteY22" fmla="*/ 790575 h 1362075"/>
              <a:gd name="connsiteX23" fmla="*/ 1076325 w 1648735"/>
              <a:gd name="connsiteY23" fmla="*/ 857250 h 1362075"/>
              <a:gd name="connsiteX24" fmla="*/ 1104900 w 1648735"/>
              <a:gd name="connsiteY24" fmla="*/ 895350 h 1362075"/>
              <a:gd name="connsiteX25" fmla="*/ 1123950 w 1648735"/>
              <a:gd name="connsiteY25" fmla="*/ 923925 h 1362075"/>
              <a:gd name="connsiteX26" fmla="*/ 1162050 w 1648735"/>
              <a:gd name="connsiteY26" fmla="*/ 952500 h 1362075"/>
              <a:gd name="connsiteX27" fmla="*/ 1200150 w 1648735"/>
              <a:gd name="connsiteY27" fmla="*/ 1009650 h 1362075"/>
              <a:gd name="connsiteX28" fmla="*/ 1238250 w 1648735"/>
              <a:gd name="connsiteY28" fmla="*/ 1066800 h 1362075"/>
              <a:gd name="connsiteX29" fmla="*/ 1266825 w 1648735"/>
              <a:gd name="connsiteY29" fmla="*/ 1085850 h 1362075"/>
              <a:gd name="connsiteX30" fmla="*/ 1343025 w 1648735"/>
              <a:gd name="connsiteY30" fmla="*/ 1133475 h 1362075"/>
              <a:gd name="connsiteX31" fmla="*/ 1390650 w 1648735"/>
              <a:gd name="connsiteY31" fmla="*/ 1143000 h 1362075"/>
              <a:gd name="connsiteX32" fmla="*/ 1428750 w 1648735"/>
              <a:gd name="connsiteY32" fmla="*/ 1162050 h 1362075"/>
              <a:gd name="connsiteX33" fmla="*/ 1524000 w 1648735"/>
              <a:gd name="connsiteY33" fmla="*/ 1190625 h 1362075"/>
              <a:gd name="connsiteX34" fmla="*/ 1562100 w 1648735"/>
              <a:gd name="connsiteY34" fmla="*/ 1209675 h 1362075"/>
              <a:gd name="connsiteX35" fmla="*/ 1619250 w 1648735"/>
              <a:gd name="connsiteY35" fmla="*/ 1247775 h 1362075"/>
              <a:gd name="connsiteX36" fmla="*/ 1647825 w 1648735"/>
              <a:gd name="connsiteY36" fmla="*/ 1276350 h 1362075"/>
              <a:gd name="connsiteX37" fmla="*/ 1638300 w 1648735"/>
              <a:gd name="connsiteY37" fmla="*/ 1304925 h 1362075"/>
              <a:gd name="connsiteX38" fmla="*/ 1571625 w 1648735"/>
              <a:gd name="connsiteY38" fmla="*/ 1333500 h 1362075"/>
              <a:gd name="connsiteX39" fmla="*/ 1562100 w 1648735"/>
              <a:gd name="connsiteY39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648735" h="1362075">
                <a:moveTo>
                  <a:pt x="0" y="0"/>
                </a:moveTo>
                <a:cubicBezTo>
                  <a:pt x="19050" y="6350"/>
                  <a:pt x="37916" y="13280"/>
                  <a:pt x="57150" y="19050"/>
                </a:cubicBezTo>
                <a:cubicBezTo>
                  <a:pt x="69689" y="22812"/>
                  <a:pt x="82993" y="23978"/>
                  <a:pt x="95250" y="28575"/>
                </a:cubicBezTo>
                <a:cubicBezTo>
                  <a:pt x="131942" y="42334"/>
                  <a:pt x="144600" y="58013"/>
                  <a:pt x="180975" y="76200"/>
                </a:cubicBezTo>
                <a:cubicBezTo>
                  <a:pt x="189955" y="80690"/>
                  <a:pt x="200025" y="82550"/>
                  <a:pt x="209550" y="85725"/>
                </a:cubicBezTo>
                <a:cubicBezTo>
                  <a:pt x="226963" y="137963"/>
                  <a:pt x="206717" y="97887"/>
                  <a:pt x="266700" y="142875"/>
                </a:cubicBezTo>
                <a:cubicBezTo>
                  <a:pt x="277476" y="150957"/>
                  <a:pt x="284927" y="162826"/>
                  <a:pt x="295275" y="171450"/>
                </a:cubicBezTo>
                <a:cubicBezTo>
                  <a:pt x="304069" y="178779"/>
                  <a:pt x="314325" y="184150"/>
                  <a:pt x="323850" y="190500"/>
                </a:cubicBezTo>
                <a:cubicBezTo>
                  <a:pt x="330200" y="200025"/>
                  <a:pt x="335571" y="210281"/>
                  <a:pt x="342900" y="219075"/>
                </a:cubicBezTo>
                <a:cubicBezTo>
                  <a:pt x="365819" y="246577"/>
                  <a:pt x="371953" y="247969"/>
                  <a:pt x="400050" y="266700"/>
                </a:cubicBezTo>
                <a:cubicBezTo>
                  <a:pt x="403225" y="279400"/>
                  <a:pt x="402068" y="294076"/>
                  <a:pt x="409575" y="304800"/>
                </a:cubicBezTo>
                <a:cubicBezTo>
                  <a:pt x="423146" y="324187"/>
                  <a:pt x="495103" y="392857"/>
                  <a:pt x="523875" y="400050"/>
                </a:cubicBezTo>
                <a:cubicBezTo>
                  <a:pt x="586808" y="415783"/>
                  <a:pt x="548985" y="407951"/>
                  <a:pt x="638175" y="419100"/>
                </a:cubicBezTo>
                <a:cubicBezTo>
                  <a:pt x="673562" y="430896"/>
                  <a:pt x="663012" y="424594"/>
                  <a:pt x="695325" y="447675"/>
                </a:cubicBezTo>
                <a:cubicBezTo>
                  <a:pt x="708243" y="456902"/>
                  <a:pt x="718918" y="469803"/>
                  <a:pt x="733425" y="476250"/>
                </a:cubicBezTo>
                <a:cubicBezTo>
                  <a:pt x="748219" y="482825"/>
                  <a:pt x="765344" y="481848"/>
                  <a:pt x="781050" y="485775"/>
                </a:cubicBezTo>
                <a:cubicBezTo>
                  <a:pt x="790790" y="488210"/>
                  <a:pt x="800848" y="490424"/>
                  <a:pt x="809625" y="495300"/>
                </a:cubicBezTo>
                <a:cubicBezTo>
                  <a:pt x="829639" y="506419"/>
                  <a:pt x="866775" y="533400"/>
                  <a:pt x="866775" y="533400"/>
                </a:cubicBezTo>
                <a:cubicBezTo>
                  <a:pt x="953496" y="663482"/>
                  <a:pt x="872355" y="526054"/>
                  <a:pt x="914400" y="638175"/>
                </a:cubicBezTo>
                <a:cubicBezTo>
                  <a:pt x="923756" y="663125"/>
                  <a:pt x="945554" y="676109"/>
                  <a:pt x="962025" y="695325"/>
                </a:cubicBezTo>
                <a:cubicBezTo>
                  <a:pt x="972356" y="707378"/>
                  <a:pt x="981373" y="720507"/>
                  <a:pt x="990600" y="733425"/>
                </a:cubicBezTo>
                <a:cubicBezTo>
                  <a:pt x="997254" y="742740"/>
                  <a:pt x="1002321" y="753206"/>
                  <a:pt x="1009650" y="762000"/>
                </a:cubicBezTo>
                <a:cubicBezTo>
                  <a:pt x="1018274" y="772348"/>
                  <a:pt x="1029601" y="780227"/>
                  <a:pt x="1038225" y="790575"/>
                </a:cubicBezTo>
                <a:cubicBezTo>
                  <a:pt x="1064443" y="822036"/>
                  <a:pt x="1053034" y="819985"/>
                  <a:pt x="1076325" y="857250"/>
                </a:cubicBezTo>
                <a:cubicBezTo>
                  <a:pt x="1084739" y="870712"/>
                  <a:pt x="1095673" y="882432"/>
                  <a:pt x="1104900" y="895350"/>
                </a:cubicBezTo>
                <a:cubicBezTo>
                  <a:pt x="1111554" y="904665"/>
                  <a:pt x="1115855" y="915830"/>
                  <a:pt x="1123950" y="923925"/>
                </a:cubicBezTo>
                <a:cubicBezTo>
                  <a:pt x="1135175" y="935150"/>
                  <a:pt x="1149350" y="942975"/>
                  <a:pt x="1162050" y="952500"/>
                </a:cubicBezTo>
                <a:cubicBezTo>
                  <a:pt x="1180266" y="1007149"/>
                  <a:pt x="1158530" y="956138"/>
                  <a:pt x="1200150" y="1009650"/>
                </a:cubicBezTo>
                <a:cubicBezTo>
                  <a:pt x="1214206" y="1027722"/>
                  <a:pt x="1219200" y="1054100"/>
                  <a:pt x="1238250" y="1066800"/>
                </a:cubicBezTo>
                <a:cubicBezTo>
                  <a:pt x="1247775" y="1073150"/>
                  <a:pt x="1257510" y="1079196"/>
                  <a:pt x="1266825" y="1085850"/>
                </a:cubicBezTo>
                <a:cubicBezTo>
                  <a:pt x="1295339" y="1106217"/>
                  <a:pt x="1309460" y="1122287"/>
                  <a:pt x="1343025" y="1133475"/>
                </a:cubicBezTo>
                <a:cubicBezTo>
                  <a:pt x="1358384" y="1138595"/>
                  <a:pt x="1374775" y="1139825"/>
                  <a:pt x="1390650" y="1143000"/>
                </a:cubicBezTo>
                <a:cubicBezTo>
                  <a:pt x="1403350" y="1149350"/>
                  <a:pt x="1415455" y="1157064"/>
                  <a:pt x="1428750" y="1162050"/>
                </a:cubicBezTo>
                <a:cubicBezTo>
                  <a:pt x="1483440" y="1182559"/>
                  <a:pt x="1458865" y="1158057"/>
                  <a:pt x="1524000" y="1190625"/>
                </a:cubicBezTo>
                <a:cubicBezTo>
                  <a:pt x="1536700" y="1196975"/>
                  <a:pt x="1550546" y="1201422"/>
                  <a:pt x="1562100" y="1209675"/>
                </a:cubicBezTo>
                <a:cubicBezTo>
                  <a:pt x="1624530" y="1254268"/>
                  <a:pt x="1557953" y="1227343"/>
                  <a:pt x="1619250" y="1247775"/>
                </a:cubicBezTo>
                <a:cubicBezTo>
                  <a:pt x="1628775" y="1257300"/>
                  <a:pt x="1643565" y="1263571"/>
                  <a:pt x="1647825" y="1276350"/>
                </a:cubicBezTo>
                <a:cubicBezTo>
                  <a:pt x="1651000" y="1285875"/>
                  <a:pt x="1645400" y="1297825"/>
                  <a:pt x="1638300" y="1304925"/>
                </a:cubicBezTo>
                <a:cubicBezTo>
                  <a:pt x="1626530" y="1316695"/>
                  <a:pt x="1588702" y="1327808"/>
                  <a:pt x="1571625" y="1333500"/>
                </a:cubicBezTo>
                <a:lnTo>
                  <a:pt x="1562100" y="1362075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589" y="2032680"/>
            <a:ext cx="2520195" cy="208779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536" y="1820918"/>
            <a:ext cx="1939625" cy="148144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499" y="3491284"/>
            <a:ext cx="1589698" cy="765326"/>
          </a:xfrm>
          <a:prstGeom prst="rect">
            <a:avLst/>
          </a:prstGeom>
        </p:spPr>
      </p:pic>
      <p:cxnSp>
        <p:nvCxnSpPr>
          <p:cNvPr id="44" name="Gerade Verbindung 43"/>
          <p:cNvCxnSpPr/>
          <p:nvPr/>
        </p:nvCxnSpPr>
        <p:spPr bwMode="auto">
          <a:xfrm>
            <a:off x="4675861" y="2635101"/>
            <a:ext cx="687649" cy="0"/>
          </a:xfrm>
          <a:prstGeom prst="line">
            <a:avLst/>
          </a:prstGeom>
          <a:solidFill>
            <a:srgbClr val="00B8FF"/>
          </a:solidFill>
          <a:ln w="635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79003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97" grpId="0" animBg="1"/>
      <p:bldP spid="100" grpId="0" animBg="1"/>
      <p:bldP spid="101" grpId="0" animBg="1"/>
      <p:bldP spid="30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Cantate: Die wichtigste Frage!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Apostelgeschichte 16,23 - 34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259632" y="2121700"/>
            <a:ext cx="7632847" cy="139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C000"/>
                </a:solidFill>
                <a:latin typeface="Benelux" charset="0"/>
                <a:ea typeface="Microsoft YaHei" charset="-122"/>
              </a:rPr>
              <a:t>Gefangen und doch frei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Frei und doch verloren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2FF154"/>
                </a:solidFill>
                <a:latin typeface="Benelux" charset="0"/>
                <a:ea typeface="Microsoft YaHei" charset="-122"/>
              </a:rPr>
              <a:t>Verloren und doch gerettet</a:t>
            </a: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095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067" y="3346371"/>
            <a:ext cx="492480" cy="315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17" y="1236392"/>
            <a:ext cx="1371024" cy="1399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86935" y="2185737"/>
            <a:ext cx="1517186" cy="375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891" tIns="120377" rIns="72891" bIns="36446" anchor="ctr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83000"/>
              </a:lnSpc>
              <a:defRPr/>
            </a:pPr>
            <a:r>
              <a:rPr lang="de-DE" altLang="de-DE" sz="2400" b="1" kern="100" spc="-186" dirty="0">
                <a:solidFill>
                  <a:srgbClr val="000000"/>
                </a:solidFill>
                <a:latin typeface="Kozuka Gothic Pr6N B" pitchFamily="32" charset="0"/>
              </a:rPr>
              <a:t>W O R T E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73" y="2877604"/>
            <a:ext cx="683280" cy="321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655109" y="2732868"/>
            <a:ext cx="466561" cy="466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891" tIns="79646" rIns="72891" bIns="36446"/>
          <a:lstStyle>
            <a:lvl1pPr eaLnBrk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de-DE" altLang="de-DE" sz="2800" b="1" dirty="0">
                <a:solidFill>
                  <a:srgbClr val="000000"/>
                </a:solidFill>
                <a:latin typeface="Tahoma" pitchFamily="32" charset="0"/>
                <a:cs typeface="Tahoma" pitchFamily="32" charset="0"/>
              </a:rPr>
              <a:t>=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049" y="2841960"/>
            <a:ext cx="1189440" cy="357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46" y="3435922"/>
            <a:ext cx="587406" cy="967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413" y="3586040"/>
            <a:ext cx="473840" cy="71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655109" y="3740776"/>
            <a:ext cx="490769" cy="35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891" tIns="79646" rIns="72891" bIns="36446"/>
          <a:lstStyle>
            <a:lvl1pPr eaLnBrk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de-DE" altLang="de-DE" sz="2800" b="1" dirty="0" smtClean="0">
                <a:solidFill>
                  <a:srgbClr val="000000"/>
                </a:solidFill>
                <a:latin typeface="Tahoma" pitchFamily="32" charset="0"/>
                <a:cs typeface="Tahoma" pitchFamily="32" charset="0"/>
              </a:rPr>
              <a:t>=</a:t>
            </a:r>
            <a:endParaRPr lang="de-DE" altLang="de-DE" sz="2800" b="1" dirty="0">
              <a:solidFill>
                <a:srgbClr val="000000"/>
              </a:solidFill>
              <a:latin typeface="Tahoma" pitchFamily="32" charset="0"/>
              <a:cs typeface="Tahoma" pitchFamily="32" charset="0"/>
            </a:endParaRPr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462" y="3346371"/>
            <a:ext cx="582231" cy="95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899593" y="506642"/>
            <a:ext cx="3449662" cy="768964"/>
          </a:xfrm>
          <a:custGeom>
            <a:avLst/>
            <a:gdLst>
              <a:gd name="connsiteX0" fmla="*/ 0 w 3378705"/>
              <a:gd name="connsiteY0" fmla="*/ 0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0 w 3378705"/>
              <a:gd name="connsiteY4" fmla="*/ 0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195277 h 620602"/>
              <a:gd name="connsiteX1" fmla="*/ 1644905 w 3378705"/>
              <a:gd name="connsiteY1" fmla="*/ 0 h 620602"/>
              <a:gd name="connsiteX2" fmla="*/ 3378705 w 3378705"/>
              <a:gd name="connsiteY2" fmla="*/ 188554 h 620602"/>
              <a:gd name="connsiteX3" fmla="*/ 3378705 w 3378705"/>
              <a:gd name="connsiteY3" fmla="*/ 620602 h 620602"/>
              <a:gd name="connsiteX4" fmla="*/ 0 w 3378705"/>
              <a:gd name="connsiteY4" fmla="*/ 620602 h 620602"/>
              <a:gd name="connsiteX5" fmla="*/ 6724 w 3378705"/>
              <a:gd name="connsiteY5" fmla="*/ 195277 h 620602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0 w 3378705"/>
              <a:gd name="connsiteY4" fmla="*/ 620761 h 620761"/>
              <a:gd name="connsiteX5" fmla="*/ 6724 w 3378705"/>
              <a:gd name="connsiteY5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52 w 3372033"/>
              <a:gd name="connsiteY0" fmla="*/ 195436 h 620761"/>
              <a:gd name="connsiteX1" fmla="*/ 1638233 w 3372033"/>
              <a:gd name="connsiteY1" fmla="*/ 159 h 620761"/>
              <a:gd name="connsiteX2" fmla="*/ 3372033 w 3372033"/>
              <a:gd name="connsiteY2" fmla="*/ 188713 h 620761"/>
              <a:gd name="connsiteX3" fmla="*/ 3372033 w 3372033"/>
              <a:gd name="connsiteY3" fmla="*/ 620761 h 620761"/>
              <a:gd name="connsiteX4" fmla="*/ 1557551 w 3372033"/>
              <a:gd name="connsiteY4" fmla="*/ 376678 h 620761"/>
              <a:gd name="connsiteX5" fmla="*/ 67287 w 3372033"/>
              <a:gd name="connsiteY5" fmla="*/ 614037 h 620761"/>
              <a:gd name="connsiteX6" fmla="*/ 52 w 3372033"/>
              <a:gd name="connsiteY6" fmla="*/ 195436 h 620761"/>
              <a:gd name="connsiteX0" fmla="*/ 52 w 3372033"/>
              <a:gd name="connsiteY0" fmla="*/ 235752 h 620736"/>
              <a:gd name="connsiteX1" fmla="*/ 1638233 w 3372033"/>
              <a:gd name="connsiteY1" fmla="*/ 134 h 620736"/>
              <a:gd name="connsiteX2" fmla="*/ 3372033 w 3372033"/>
              <a:gd name="connsiteY2" fmla="*/ 188688 h 620736"/>
              <a:gd name="connsiteX3" fmla="*/ 3372033 w 3372033"/>
              <a:gd name="connsiteY3" fmla="*/ 620736 h 620736"/>
              <a:gd name="connsiteX4" fmla="*/ 1557551 w 3372033"/>
              <a:gd name="connsiteY4" fmla="*/ 376653 h 620736"/>
              <a:gd name="connsiteX5" fmla="*/ 67287 w 3372033"/>
              <a:gd name="connsiteY5" fmla="*/ 614012 h 620736"/>
              <a:gd name="connsiteX6" fmla="*/ 52 w 3372033"/>
              <a:gd name="connsiteY6" fmla="*/ 235752 h 620736"/>
              <a:gd name="connsiteX0" fmla="*/ 52 w 3372033"/>
              <a:gd name="connsiteY0" fmla="*/ 235782 h 620766"/>
              <a:gd name="connsiteX1" fmla="*/ 1638233 w 3372033"/>
              <a:gd name="connsiteY1" fmla="*/ 164 h 620766"/>
              <a:gd name="connsiteX2" fmla="*/ 3372033 w 3372033"/>
              <a:gd name="connsiteY2" fmla="*/ 188718 h 620766"/>
              <a:gd name="connsiteX3" fmla="*/ 3372033 w 3372033"/>
              <a:gd name="connsiteY3" fmla="*/ 620766 h 620766"/>
              <a:gd name="connsiteX4" fmla="*/ 1557551 w 3372033"/>
              <a:gd name="connsiteY4" fmla="*/ 376683 h 620766"/>
              <a:gd name="connsiteX5" fmla="*/ 67287 w 3372033"/>
              <a:gd name="connsiteY5" fmla="*/ 614042 h 620766"/>
              <a:gd name="connsiteX6" fmla="*/ 52 w 3372033"/>
              <a:gd name="connsiteY6" fmla="*/ 235782 h 620766"/>
              <a:gd name="connsiteX0" fmla="*/ 64 w 3358598"/>
              <a:gd name="connsiteY0" fmla="*/ 262658 h 620748"/>
              <a:gd name="connsiteX1" fmla="*/ 1624798 w 3358598"/>
              <a:gd name="connsiteY1" fmla="*/ 146 h 620748"/>
              <a:gd name="connsiteX2" fmla="*/ 3358598 w 3358598"/>
              <a:gd name="connsiteY2" fmla="*/ 188700 h 620748"/>
              <a:gd name="connsiteX3" fmla="*/ 3358598 w 3358598"/>
              <a:gd name="connsiteY3" fmla="*/ 620748 h 620748"/>
              <a:gd name="connsiteX4" fmla="*/ 1544116 w 3358598"/>
              <a:gd name="connsiteY4" fmla="*/ 376665 h 620748"/>
              <a:gd name="connsiteX5" fmla="*/ 53852 w 3358598"/>
              <a:gd name="connsiteY5" fmla="*/ 614024 h 620748"/>
              <a:gd name="connsiteX6" fmla="*/ 64 w 3358598"/>
              <a:gd name="connsiteY6" fmla="*/ 262658 h 620748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8598 w 3358598"/>
              <a:gd name="connsiteY2" fmla="*/ 188736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1875 w 3358598"/>
              <a:gd name="connsiteY2" fmla="*/ 249247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115 w 3325032"/>
              <a:gd name="connsiteY0" fmla="*/ 282848 h 614043"/>
              <a:gd name="connsiteX1" fmla="*/ 1597955 w 3325032"/>
              <a:gd name="connsiteY1" fmla="*/ 165 h 614043"/>
              <a:gd name="connsiteX2" fmla="*/ 3325032 w 3325032"/>
              <a:gd name="connsiteY2" fmla="*/ 249230 h 614043"/>
              <a:gd name="connsiteX3" fmla="*/ 3251073 w 3325032"/>
              <a:gd name="connsiteY3" fmla="*/ 607320 h 614043"/>
              <a:gd name="connsiteX4" fmla="*/ 1517273 w 3325032"/>
              <a:gd name="connsiteY4" fmla="*/ 376684 h 614043"/>
              <a:gd name="connsiteX5" fmla="*/ 27009 w 3325032"/>
              <a:gd name="connsiteY5" fmla="*/ 614043 h 614043"/>
              <a:gd name="connsiteX6" fmla="*/ 115 w 3325032"/>
              <a:gd name="connsiteY6" fmla="*/ 282848 h 614043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50994 w 3324953"/>
              <a:gd name="connsiteY3" fmla="*/ 607379 h 654444"/>
              <a:gd name="connsiteX4" fmla="*/ 1517194 w 3324953"/>
              <a:gd name="connsiteY4" fmla="*/ 376743 h 654444"/>
              <a:gd name="connsiteX5" fmla="*/ 100889 w 3324953"/>
              <a:gd name="connsiteY5" fmla="*/ 654444 h 654444"/>
              <a:gd name="connsiteX6" fmla="*/ 36 w 3324953"/>
              <a:gd name="connsiteY6" fmla="*/ 282907 h 654444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98928 w 3324953"/>
              <a:gd name="connsiteY3" fmla="*/ 470871 h 654444"/>
              <a:gd name="connsiteX4" fmla="*/ 3250994 w 3324953"/>
              <a:gd name="connsiteY4" fmla="*/ 607379 h 654444"/>
              <a:gd name="connsiteX5" fmla="*/ 1517194 w 3324953"/>
              <a:gd name="connsiteY5" fmla="*/ 376743 h 654444"/>
              <a:gd name="connsiteX6" fmla="*/ 100889 w 3324953"/>
              <a:gd name="connsiteY6" fmla="*/ 654444 h 654444"/>
              <a:gd name="connsiteX7" fmla="*/ 36 w 3324953"/>
              <a:gd name="connsiteY7" fmla="*/ 282907 h 654444"/>
              <a:gd name="connsiteX0" fmla="*/ 36 w 3324953"/>
              <a:gd name="connsiteY0" fmla="*/ 286011 h 657548"/>
              <a:gd name="connsiteX1" fmla="*/ 1597876 w 3324953"/>
              <a:gd name="connsiteY1" fmla="*/ 3328 h 657548"/>
              <a:gd name="connsiteX2" fmla="*/ 3324953 w 3324953"/>
              <a:gd name="connsiteY2" fmla="*/ 252393 h 657548"/>
              <a:gd name="connsiteX3" fmla="*/ 3298928 w 3324953"/>
              <a:gd name="connsiteY3" fmla="*/ 473975 h 657548"/>
              <a:gd name="connsiteX4" fmla="*/ 3250994 w 3324953"/>
              <a:gd name="connsiteY4" fmla="*/ 610483 h 657548"/>
              <a:gd name="connsiteX5" fmla="*/ 1517194 w 3324953"/>
              <a:gd name="connsiteY5" fmla="*/ 379847 h 657548"/>
              <a:gd name="connsiteX6" fmla="*/ 100889 w 3324953"/>
              <a:gd name="connsiteY6" fmla="*/ 657548 h 657548"/>
              <a:gd name="connsiteX7" fmla="*/ 36 w 3324953"/>
              <a:gd name="connsiteY7" fmla="*/ 286011 h 657548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50994 w 3324953"/>
              <a:gd name="connsiteY4" fmla="*/ 611189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37914"/>
              <a:gd name="connsiteY0" fmla="*/ 287285 h 658822"/>
              <a:gd name="connsiteX1" fmla="*/ 1597876 w 3337914"/>
              <a:gd name="connsiteY1" fmla="*/ 4602 h 658822"/>
              <a:gd name="connsiteX2" fmla="*/ 3337914 w 3337914"/>
              <a:gd name="connsiteY2" fmla="*/ 230636 h 658822"/>
              <a:gd name="connsiteX3" fmla="*/ 3298928 w 3337914"/>
              <a:gd name="connsiteY3" fmla="*/ 475249 h 658822"/>
              <a:gd name="connsiteX4" fmla="*/ 3230823 w 3337914"/>
              <a:gd name="connsiteY4" fmla="*/ 638651 h 658822"/>
              <a:gd name="connsiteX5" fmla="*/ 1517194 w 3337914"/>
              <a:gd name="connsiteY5" fmla="*/ 381121 h 658822"/>
              <a:gd name="connsiteX6" fmla="*/ 100889 w 3337914"/>
              <a:gd name="connsiteY6" fmla="*/ 658822 h 658822"/>
              <a:gd name="connsiteX7" fmla="*/ 36 w 3337914"/>
              <a:gd name="connsiteY7" fmla="*/ 287285 h 658822"/>
              <a:gd name="connsiteX0" fmla="*/ 36 w 3337914"/>
              <a:gd name="connsiteY0" fmla="*/ 287285 h 658822"/>
              <a:gd name="connsiteX1" fmla="*/ 1597876 w 3337914"/>
              <a:gd name="connsiteY1" fmla="*/ 4602 h 658822"/>
              <a:gd name="connsiteX2" fmla="*/ 3337914 w 3337914"/>
              <a:gd name="connsiteY2" fmla="*/ 230636 h 658822"/>
              <a:gd name="connsiteX3" fmla="*/ 3273006 w 3337914"/>
              <a:gd name="connsiteY3" fmla="*/ 469490 h 658822"/>
              <a:gd name="connsiteX4" fmla="*/ 3230823 w 3337914"/>
              <a:gd name="connsiteY4" fmla="*/ 638651 h 658822"/>
              <a:gd name="connsiteX5" fmla="*/ 1517194 w 3337914"/>
              <a:gd name="connsiteY5" fmla="*/ 381121 h 658822"/>
              <a:gd name="connsiteX6" fmla="*/ 100889 w 3337914"/>
              <a:gd name="connsiteY6" fmla="*/ 658822 h 658822"/>
              <a:gd name="connsiteX7" fmla="*/ 36 w 3337914"/>
              <a:gd name="connsiteY7" fmla="*/ 287285 h 658822"/>
              <a:gd name="connsiteX0" fmla="*/ 36 w 3324953"/>
              <a:gd name="connsiteY0" fmla="*/ 286984 h 658521"/>
              <a:gd name="connsiteX1" fmla="*/ 1597876 w 3324953"/>
              <a:gd name="connsiteY1" fmla="*/ 4301 h 658521"/>
              <a:gd name="connsiteX2" fmla="*/ 3324953 w 3324953"/>
              <a:gd name="connsiteY2" fmla="*/ 241851 h 658521"/>
              <a:gd name="connsiteX3" fmla="*/ 3273006 w 3324953"/>
              <a:gd name="connsiteY3" fmla="*/ 469189 h 658521"/>
              <a:gd name="connsiteX4" fmla="*/ 3230823 w 3324953"/>
              <a:gd name="connsiteY4" fmla="*/ 638350 h 658521"/>
              <a:gd name="connsiteX5" fmla="*/ 1517194 w 3324953"/>
              <a:gd name="connsiteY5" fmla="*/ 380820 h 658521"/>
              <a:gd name="connsiteX6" fmla="*/ 100889 w 3324953"/>
              <a:gd name="connsiteY6" fmla="*/ 658521 h 658521"/>
              <a:gd name="connsiteX7" fmla="*/ 36 w 3324953"/>
              <a:gd name="connsiteY7" fmla="*/ 286984 h 65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4953" h="658521">
                <a:moveTo>
                  <a:pt x="36" y="286984"/>
                </a:moveTo>
                <a:cubicBezTo>
                  <a:pt x="530408" y="138968"/>
                  <a:pt x="1114568" y="-2324"/>
                  <a:pt x="1597876" y="4301"/>
                </a:cubicBezTo>
                <a:cubicBezTo>
                  <a:pt x="2193739" y="-26976"/>
                  <a:pt x="2749261" y="118488"/>
                  <a:pt x="3324953" y="241851"/>
                </a:cubicBezTo>
                <a:cubicBezTo>
                  <a:pt x="3311796" y="311229"/>
                  <a:pt x="3286163" y="399811"/>
                  <a:pt x="3273006" y="469189"/>
                </a:cubicBezTo>
                <a:lnTo>
                  <a:pt x="3230823" y="638350"/>
                </a:lnTo>
                <a:cubicBezTo>
                  <a:pt x="2686507" y="523371"/>
                  <a:pt x="2095127" y="381499"/>
                  <a:pt x="1517194" y="380820"/>
                </a:cubicBezTo>
                <a:cubicBezTo>
                  <a:pt x="995786" y="408392"/>
                  <a:pt x="595403" y="530095"/>
                  <a:pt x="100889" y="658521"/>
                </a:cubicBezTo>
                <a:cubicBezTo>
                  <a:pt x="103130" y="516746"/>
                  <a:pt x="-2205" y="301012"/>
                  <a:pt x="36" y="286984"/>
                </a:cubicBezTo>
                <a:close/>
              </a:path>
            </a:pathLst>
          </a:custGeom>
          <a:solidFill>
            <a:srgbClr val="FFFF00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7" name="Rechteck 2"/>
          <p:cNvSpPr/>
          <p:nvPr/>
        </p:nvSpPr>
        <p:spPr bwMode="auto">
          <a:xfrm flipV="1">
            <a:off x="4275918" y="802234"/>
            <a:ext cx="3606642" cy="833411"/>
          </a:xfrm>
          <a:custGeom>
            <a:avLst/>
            <a:gdLst>
              <a:gd name="connsiteX0" fmla="*/ 0 w 3378705"/>
              <a:gd name="connsiteY0" fmla="*/ 0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0 w 3378705"/>
              <a:gd name="connsiteY4" fmla="*/ 0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6723 h 432048"/>
              <a:gd name="connsiteX1" fmla="*/ 3378705 w 3378705"/>
              <a:gd name="connsiteY1" fmla="*/ 0 h 432048"/>
              <a:gd name="connsiteX2" fmla="*/ 3378705 w 3378705"/>
              <a:gd name="connsiteY2" fmla="*/ 432048 h 432048"/>
              <a:gd name="connsiteX3" fmla="*/ 0 w 3378705"/>
              <a:gd name="connsiteY3" fmla="*/ 432048 h 432048"/>
              <a:gd name="connsiteX4" fmla="*/ 6724 w 3378705"/>
              <a:gd name="connsiteY4" fmla="*/ 6723 h 432048"/>
              <a:gd name="connsiteX0" fmla="*/ 6724 w 3378705"/>
              <a:gd name="connsiteY0" fmla="*/ 195277 h 620602"/>
              <a:gd name="connsiteX1" fmla="*/ 1644905 w 3378705"/>
              <a:gd name="connsiteY1" fmla="*/ 0 h 620602"/>
              <a:gd name="connsiteX2" fmla="*/ 3378705 w 3378705"/>
              <a:gd name="connsiteY2" fmla="*/ 188554 h 620602"/>
              <a:gd name="connsiteX3" fmla="*/ 3378705 w 3378705"/>
              <a:gd name="connsiteY3" fmla="*/ 620602 h 620602"/>
              <a:gd name="connsiteX4" fmla="*/ 0 w 3378705"/>
              <a:gd name="connsiteY4" fmla="*/ 620602 h 620602"/>
              <a:gd name="connsiteX5" fmla="*/ 6724 w 3378705"/>
              <a:gd name="connsiteY5" fmla="*/ 195277 h 620602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0 w 3378705"/>
              <a:gd name="connsiteY4" fmla="*/ 620761 h 620761"/>
              <a:gd name="connsiteX5" fmla="*/ 6724 w 3378705"/>
              <a:gd name="connsiteY5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6724 w 3378705"/>
              <a:gd name="connsiteY0" fmla="*/ 195436 h 620761"/>
              <a:gd name="connsiteX1" fmla="*/ 1644905 w 3378705"/>
              <a:gd name="connsiteY1" fmla="*/ 159 h 620761"/>
              <a:gd name="connsiteX2" fmla="*/ 3378705 w 3378705"/>
              <a:gd name="connsiteY2" fmla="*/ 188713 h 620761"/>
              <a:gd name="connsiteX3" fmla="*/ 3378705 w 3378705"/>
              <a:gd name="connsiteY3" fmla="*/ 620761 h 620761"/>
              <a:gd name="connsiteX4" fmla="*/ 1564223 w 3378705"/>
              <a:gd name="connsiteY4" fmla="*/ 376678 h 620761"/>
              <a:gd name="connsiteX5" fmla="*/ 0 w 3378705"/>
              <a:gd name="connsiteY5" fmla="*/ 620761 h 620761"/>
              <a:gd name="connsiteX6" fmla="*/ 6724 w 3378705"/>
              <a:gd name="connsiteY6" fmla="*/ 195436 h 620761"/>
              <a:gd name="connsiteX0" fmla="*/ 52 w 3372033"/>
              <a:gd name="connsiteY0" fmla="*/ 195436 h 620761"/>
              <a:gd name="connsiteX1" fmla="*/ 1638233 w 3372033"/>
              <a:gd name="connsiteY1" fmla="*/ 159 h 620761"/>
              <a:gd name="connsiteX2" fmla="*/ 3372033 w 3372033"/>
              <a:gd name="connsiteY2" fmla="*/ 188713 h 620761"/>
              <a:gd name="connsiteX3" fmla="*/ 3372033 w 3372033"/>
              <a:gd name="connsiteY3" fmla="*/ 620761 h 620761"/>
              <a:gd name="connsiteX4" fmla="*/ 1557551 w 3372033"/>
              <a:gd name="connsiteY4" fmla="*/ 376678 h 620761"/>
              <a:gd name="connsiteX5" fmla="*/ 67287 w 3372033"/>
              <a:gd name="connsiteY5" fmla="*/ 614037 h 620761"/>
              <a:gd name="connsiteX6" fmla="*/ 52 w 3372033"/>
              <a:gd name="connsiteY6" fmla="*/ 195436 h 620761"/>
              <a:gd name="connsiteX0" fmla="*/ 52 w 3372033"/>
              <a:gd name="connsiteY0" fmla="*/ 235752 h 620736"/>
              <a:gd name="connsiteX1" fmla="*/ 1638233 w 3372033"/>
              <a:gd name="connsiteY1" fmla="*/ 134 h 620736"/>
              <a:gd name="connsiteX2" fmla="*/ 3372033 w 3372033"/>
              <a:gd name="connsiteY2" fmla="*/ 188688 h 620736"/>
              <a:gd name="connsiteX3" fmla="*/ 3372033 w 3372033"/>
              <a:gd name="connsiteY3" fmla="*/ 620736 h 620736"/>
              <a:gd name="connsiteX4" fmla="*/ 1557551 w 3372033"/>
              <a:gd name="connsiteY4" fmla="*/ 376653 h 620736"/>
              <a:gd name="connsiteX5" fmla="*/ 67287 w 3372033"/>
              <a:gd name="connsiteY5" fmla="*/ 614012 h 620736"/>
              <a:gd name="connsiteX6" fmla="*/ 52 w 3372033"/>
              <a:gd name="connsiteY6" fmla="*/ 235752 h 620736"/>
              <a:gd name="connsiteX0" fmla="*/ 52 w 3372033"/>
              <a:gd name="connsiteY0" fmla="*/ 235782 h 620766"/>
              <a:gd name="connsiteX1" fmla="*/ 1638233 w 3372033"/>
              <a:gd name="connsiteY1" fmla="*/ 164 h 620766"/>
              <a:gd name="connsiteX2" fmla="*/ 3372033 w 3372033"/>
              <a:gd name="connsiteY2" fmla="*/ 188718 h 620766"/>
              <a:gd name="connsiteX3" fmla="*/ 3372033 w 3372033"/>
              <a:gd name="connsiteY3" fmla="*/ 620766 h 620766"/>
              <a:gd name="connsiteX4" fmla="*/ 1557551 w 3372033"/>
              <a:gd name="connsiteY4" fmla="*/ 376683 h 620766"/>
              <a:gd name="connsiteX5" fmla="*/ 67287 w 3372033"/>
              <a:gd name="connsiteY5" fmla="*/ 614042 h 620766"/>
              <a:gd name="connsiteX6" fmla="*/ 52 w 3372033"/>
              <a:gd name="connsiteY6" fmla="*/ 235782 h 620766"/>
              <a:gd name="connsiteX0" fmla="*/ 64 w 3358598"/>
              <a:gd name="connsiteY0" fmla="*/ 262658 h 620748"/>
              <a:gd name="connsiteX1" fmla="*/ 1624798 w 3358598"/>
              <a:gd name="connsiteY1" fmla="*/ 146 h 620748"/>
              <a:gd name="connsiteX2" fmla="*/ 3358598 w 3358598"/>
              <a:gd name="connsiteY2" fmla="*/ 188700 h 620748"/>
              <a:gd name="connsiteX3" fmla="*/ 3358598 w 3358598"/>
              <a:gd name="connsiteY3" fmla="*/ 620748 h 620748"/>
              <a:gd name="connsiteX4" fmla="*/ 1544116 w 3358598"/>
              <a:gd name="connsiteY4" fmla="*/ 376665 h 620748"/>
              <a:gd name="connsiteX5" fmla="*/ 53852 w 3358598"/>
              <a:gd name="connsiteY5" fmla="*/ 614024 h 620748"/>
              <a:gd name="connsiteX6" fmla="*/ 64 w 3358598"/>
              <a:gd name="connsiteY6" fmla="*/ 262658 h 620748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8598 w 3358598"/>
              <a:gd name="connsiteY2" fmla="*/ 188736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8598"/>
              <a:gd name="connsiteY0" fmla="*/ 262694 h 620784"/>
              <a:gd name="connsiteX1" fmla="*/ 1624798 w 3358598"/>
              <a:gd name="connsiteY1" fmla="*/ 182 h 620784"/>
              <a:gd name="connsiteX2" fmla="*/ 3351875 w 3358598"/>
              <a:gd name="connsiteY2" fmla="*/ 249247 h 620784"/>
              <a:gd name="connsiteX3" fmla="*/ 3358598 w 3358598"/>
              <a:gd name="connsiteY3" fmla="*/ 620784 h 620784"/>
              <a:gd name="connsiteX4" fmla="*/ 1544116 w 3358598"/>
              <a:gd name="connsiteY4" fmla="*/ 376701 h 620784"/>
              <a:gd name="connsiteX5" fmla="*/ 53852 w 3358598"/>
              <a:gd name="connsiteY5" fmla="*/ 614060 h 620784"/>
              <a:gd name="connsiteX6" fmla="*/ 64 w 3358598"/>
              <a:gd name="connsiteY6" fmla="*/ 262694 h 620784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64 w 3351875"/>
              <a:gd name="connsiteY0" fmla="*/ 262694 h 614060"/>
              <a:gd name="connsiteX1" fmla="*/ 1624798 w 3351875"/>
              <a:gd name="connsiteY1" fmla="*/ 182 h 614060"/>
              <a:gd name="connsiteX2" fmla="*/ 3351875 w 3351875"/>
              <a:gd name="connsiteY2" fmla="*/ 249247 h 614060"/>
              <a:gd name="connsiteX3" fmla="*/ 3277916 w 3351875"/>
              <a:gd name="connsiteY3" fmla="*/ 607337 h 614060"/>
              <a:gd name="connsiteX4" fmla="*/ 1544116 w 3351875"/>
              <a:gd name="connsiteY4" fmla="*/ 376701 h 614060"/>
              <a:gd name="connsiteX5" fmla="*/ 53852 w 3351875"/>
              <a:gd name="connsiteY5" fmla="*/ 614060 h 614060"/>
              <a:gd name="connsiteX6" fmla="*/ 64 w 3351875"/>
              <a:gd name="connsiteY6" fmla="*/ 262694 h 614060"/>
              <a:gd name="connsiteX0" fmla="*/ 115 w 3325032"/>
              <a:gd name="connsiteY0" fmla="*/ 282848 h 614043"/>
              <a:gd name="connsiteX1" fmla="*/ 1597955 w 3325032"/>
              <a:gd name="connsiteY1" fmla="*/ 165 h 614043"/>
              <a:gd name="connsiteX2" fmla="*/ 3325032 w 3325032"/>
              <a:gd name="connsiteY2" fmla="*/ 249230 h 614043"/>
              <a:gd name="connsiteX3" fmla="*/ 3251073 w 3325032"/>
              <a:gd name="connsiteY3" fmla="*/ 607320 h 614043"/>
              <a:gd name="connsiteX4" fmla="*/ 1517273 w 3325032"/>
              <a:gd name="connsiteY4" fmla="*/ 376684 h 614043"/>
              <a:gd name="connsiteX5" fmla="*/ 27009 w 3325032"/>
              <a:gd name="connsiteY5" fmla="*/ 614043 h 614043"/>
              <a:gd name="connsiteX6" fmla="*/ 115 w 3325032"/>
              <a:gd name="connsiteY6" fmla="*/ 282848 h 614043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44 w 3324961"/>
              <a:gd name="connsiteY0" fmla="*/ 282848 h 607320"/>
              <a:gd name="connsiteX1" fmla="*/ 1597884 w 3324961"/>
              <a:gd name="connsiteY1" fmla="*/ 165 h 607320"/>
              <a:gd name="connsiteX2" fmla="*/ 3324961 w 3324961"/>
              <a:gd name="connsiteY2" fmla="*/ 249230 h 607320"/>
              <a:gd name="connsiteX3" fmla="*/ 3251002 w 3324961"/>
              <a:gd name="connsiteY3" fmla="*/ 607320 h 607320"/>
              <a:gd name="connsiteX4" fmla="*/ 1517202 w 3324961"/>
              <a:gd name="connsiteY4" fmla="*/ 376684 h 607320"/>
              <a:gd name="connsiteX5" fmla="*/ 80726 w 3324961"/>
              <a:gd name="connsiteY5" fmla="*/ 607320 h 607320"/>
              <a:gd name="connsiteX6" fmla="*/ 44 w 3324961"/>
              <a:gd name="connsiteY6" fmla="*/ 282848 h 607320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848 h 654385"/>
              <a:gd name="connsiteX1" fmla="*/ 1597876 w 3324953"/>
              <a:gd name="connsiteY1" fmla="*/ 165 h 654385"/>
              <a:gd name="connsiteX2" fmla="*/ 3324953 w 3324953"/>
              <a:gd name="connsiteY2" fmla="*/ 249230 h 654385"/>
              <a:gd name="connsiteX3" fmla="*/ 3250994 w 3324953"/>
              <a:gd name="connsiteY3" fmla="*/ 607320 h 654385"/>
              <a:gd name="connsiteX4" fmla="*/ 1517194 w 3324953"/>
              <a:gd name="connsiteY4" fmla="*/ 376684 h 654385"/>
              <a:gd name="connsiteX5" fmla="*/ 100889 w 3324953"/>
              <a:gd name="connsiteY5" fmla="*/ 654385 h 654385"/>
              <a:gd name="connsiteX6" fmla="*/ 36 w 3324953"/>
              <a:gd name="connsiteY6" fmla="*/ 282848 h 654385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50994 w 3324953"/>
              <a:gd name="connsiteY3" fmla="*/ 607379 h 654444"/>
              <a:gd name="connsiteX4" fmla="*/ 1517194 w 3324953"/>
              <a:gd name="connsiteY4" fmla="*/ 376743 h 654444"/>
              <a:gd name="connsiteX5" fmla="*/ 100889 w 3324953"/>
              <a:gd name="connsiteY5" fmla="*/ 654444 h 654444"/>
              <a:gd name="connsiteX6" fmla="*/ 36 w 3324953"/>
              <a:gd name="connsiteY6" fmla="*/ 282907 h 654444"/>
              <a:gd name="connsiteX0" fmla="*/ 36 w 3324953"/>
              <a:gd name="connsiteY0" fmla="*/ 282907 h 654444"/>
              <a:gd name="connsiteX1" fmla="*/ 1597876 w 3324953"/>
              <a:gd name="connsiteY1" fmla="*/ 224 h 654444"/>
              <a:gd name="connsiteX2" fmla="*/ 3324953 w 3324953"/>
              <a:gd name="connsiteY2" fmla="*/ 249289 h 654444"/>
              <a:gd name="connsiteX3" fmla="*/ 3298928 w 3324953"/>
              <a:gd name="connsiteY3" fmla="*/ 470871 h 654444"/>
              <a:gd name="connsiteX4" fmla="*/ 3250994 w 3324953"/>
              <a:gd name="connsiteY4" fmla="*/ 607379 h 654444"/>
              <a:gd name="connsiteX5" fmla="*/ 1517194 w 3324953"/>
              <a:gd name="connsiteY5" fmla="*/ 376743 h 654444"/>
              <a:gd name="connsiteX6" fmla="*/ 100889 w 3324953"/>
              <a:gd name="connsiteY6" fmla="*/ 654444 h 654444"/>
              <a:gd name="connsiteX7" fmla="*/ 36 w 3324953"/>
              <a:gd name="connsiteY7" fmla="*/ 282907 h 654444"/>
              <a:gd name="connsiteX0" fmla="*/ 36 w 3324953"/>
              <a:gd name="connsiteY0" fmla="*/ 286011 h 657548"/>
              <a:gd name="connsiteX1" fmla="*/ 1597876 w 3324953"/>
              <a:gd name="connsiteY1" fmla="*/ 3328 h 657548"/>
              <a:gd name="connsiteX2" fmla="*/ 3324953 w 3324953"/>
              <a:gd name="connsiteY2" fmla="*/ 252393 h 657548"/>
              <a:gd name="connsiteX3" fmla="*/ 3298928 w 3324953"/>
              <a:gd name="connsiteY3" fmla="*/ 473975 h 657548"/>
              <a:gd name="connsiteX4" fmla="*/ 3250994 w 3324953"/>
              <a:gd name="connsiteY4" fmla="*/ 610483 h 657548"/>
              <a:gd name="connsiteX5" fmla="*/ 1517194 w 3324953"/>
              <a:gd name="connsiteY5" fmla="*/ 379847 h 657548"/>
              <a:gd name="connsiteX6" fmla="*/ 100889 w 3324953"/>
              <a:gd name="connsiteY6" fmla="*/ 657548 h 657548"/>
              <a:gd name="connsiteX7" fmla="*/ 36 w 3324953"/>
              <a:gd name="connsiteY7" fmla="*/ 286011 h 657548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50994 w 3324953"/>
              <a:gd name="connsiteY4" fmla="*/ 611189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  <a:gd name="connsiteX0" fmla="*/ 36 w 3324953"/>
              <a:gd name="connsiteY0" fmla="*/ 286717 h 658254"/>
              <a:gd name="connsiteX1" fmla="*/ 1597876 w 3324953"/>
              <a:gd name="connsiteY1" fmla="*/ 4034 h 658254"/>
              <a:gd name="connsiteX2" fmla="*/ 3324953 w 3324953"/>
              <a:gd name="connsiteY2" fmla="*/ 253099 h 658254"/>
              <a:gd name="connsiteX3" fmla="*/ 3298928 w 3324953"/>
              <a:gd name="connsiteY3" fmla="*/ 474681 h 658254"/>
              <a:gd name="connsiteX4" fmla="*/ 3230823 w 3324953"/>
              <a:gd name="connsiteY4" fmla="*/ 638083 h 658254"/>
              <a:gd name="connsiteX5" fmla="*/ 1517194 w 3324953"/>
              <a:gd name="connsiteY5" fmla="*/ 380553 h 658254"/>
              <a:gd name="connsiteX6" fmla="*/ 100889 w 3324953"/>
              <a:gd name="connsiteY6" fmla="*/ 658254 h 658254"/>
              <a:gd name="connsiteX7" fmla="*/ 36 w 3324953"/>
              <a:gd name="connsiteY7" fmla="*/ 286717 h 65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4953" h="658254">
                <a:moveTo>
                  <a:pt x="36" y="286717"/>
                </a:moveTo>
                <a:cubicBezTo>
                  <a:pt x="530408" y="138701"/>
                  <a:pt x="1114568" y="-2591"/>
                  <a:pt x="1597876" y="4034"/>
                </a:cubicBezTo>
                <a:cubicBezTo>
                  <a:pt x="2193739" y="-27243"/>
                  <a:pt x="2749261" y="129736"/>
                  <a:pt x="3324953" y="253099"/>
                </a:cubicBezTo>
                <a:cubicBezTo>
                  <a:pt x="3311796" y="322477"/>
                  <a:pt x="3312085" y="405303"/>
                  <a:pt x="3298928" y="474681"/>
                </a:cubicBezTo>
                <a:lnTo>
                  <a:pt x="3230823" y="638083"/>
                </a:lnTo>
                <a:cubicBezTo>
                  <a:pt x="2686507" y="523104"/>
                  <a:pt x="2095127" y="381232"/>
                  <a:pt x="1517194" y="380553"/>
                </a:cubicBezTo>
                <a:cubicBezTo>
                  <a:pt x="995786" y="408125"/>
                  <a:pt x="595403" y="529828"/>
                  <a:pt x="100889" y="658254"/>
                </a:cubicBezTo>
                <a:cubicBezTo>
                  <a:pt x="103130" y="516479"/>
                  <a:pt x="-2205" y="300745"/>
                  <a:pt x="36" y="286717"/>
                </a:cubicBezTo>
                <a:close/>
              </a:path>
            </a:pathLst>
          </a:custGeom>
          <a:solidFill>
            <a:srgbClr val="FFFF00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14910" y="781892"/>
            <a:ext cx="100338" cy="38800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487296" y="687087"/>
            <a:ext cx="115064" cy="41945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2096988" y="573130"/>
            <a:ext cx="100338" cy="37820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3000000" rev="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H="1">
            <a:off x="2744784" y="506642"/>
            <a:ext cx="27015" cy="437154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3072653" y="546503"/>
            <a:ext cx="53788" cy="431454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3344210" y="591828"/>
            <a:ext cx="61870" cy="43897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>
            <a:endCxn id="3" idx="5"/>
          </p:cNvCxnSpPr>
          <p:nvPr/>
        </p:nvCxnSpPr>
        <p:spPr bwMode="auto">
          <a:xfrm>
            <a:off x="2454088" y="506642"/>
            <a:ext cx="19604" cy="444689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3657600" y="622214"/>
            <a:ext cx="91413" cy="484324"/>
          </a:xfrm>
          <a:prstGeom prst="line">
            <a:avLst/>
          </a:prstGeom>
          <a:solidFill>
            <a:srgbClr val="00B8FF"/>
          </a:solidFill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3983691" y="728986"/>
            <a:ext cx="100853" cy="440908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85447" y="891124"/>
            <a:ext cx="114300" cy="45358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H="1">
            <a:off x="4854388" y="977957"/>
            <a:ext cx="121024" cy="48253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5177118" y="1083484"/>
            <a:ext cx="87522" cy="429310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 flipH="1">
            <a:off x="5499847" y="1117915"/>
            <a:ext cx="75833" cy="455391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>
            <a:off x="5824392" y="1141052"/>
            <a:ext cx="18389" cy="481816"/>
          </a:xfrm>
          <a:prstGeom prst="line">
            <a:avLst/>
          </a:prstGeom>
          <a:solidFill>
            <a:srgbClr val="00B8FF"/>
          </a:solidFill>
          <a:ln w="139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6167949" y="1141052"/>
            <a:ext cx="37869" cy="494593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6456960" y="1117915"/>
            <a:ext cx="91758" cy="504953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6817659" y="1083484"/>
            <a:ext cx="100853" cy="48982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7103855" y="964867"/>
            <a:ext cx="126853" cy="534837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7416053" y="943796"/>
            <a:ext cx="107947" cy="444552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7" name="Rechtwinkliges Dreieck 3096"/>
          <p:cNvSpPr/>
          <p:nvPr/>
        </p:nvSpPr>
        <p:spPr bwMode="auto">
          <a:xfrm>
            <a:off x="512168" y="863874"/>
            <a:ext cx="419218" cy="273082"/>
          </a:xfrm>
          <a:prstGeom prst="rtTriangle">
            <a:avLst/>
          </a:prstGeom>
          <a:solidFill>
            <a:srgbClr val="FF0000"/>
          </a:solidFill>
          <a:ln w="9525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895705" lon="0" rev="11830382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0" name="Rechtwinkliges Dreieck 99"/>
          <p:cNvSpPr/>
          <p:nvPr/>
        </p:nvSpPr>
        <p:spPr bwMode="auto">
          <a:xfrm>
            <a:off x="558053" y="1069076"/>
            <a:ext cx="419218" cy="300294"/>
          </a:xfrm>
          <a:prstGeom prst="rtTriangle">
            <a:avLst/>
          </a:prstGeom>
          <a:solidFill>
            <a:srgbClr val="FF0000"/>
          </a:solidFill>
          <a:ln w="9525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0" lon="0" rev="11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1" name="Rechtwinkliges Dreieck 100"/>
          <p:cNvSpPr/>
          <p:nvPr/>
        </p:nvSpPr>
        <p:spPr bwMode="auto">
          <a:xfrm>
            <a:off x="7863428" y="944981"/>
            <a:ext cx="462700" cy="300294"/>
          </a:xfrm>
          <a:prstGeom prst="rtTriangle">
            <a:avLst/>
          </a:prstGeom>
          <a:solidFill>
            <a:srgbClr val="FF0000"/>
          </a:solidFill>
          <a:ln w="9525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21594000" lon="21594000" rev="12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099" name="Rechtwinkliges Dreieck 3098"/>
          <p:cNvSpPr/>
          <p:nvPr/>
        </p:nvSpPr>
        <p:spPr bwMode="auto">
          <a:xfrm rot="20346439">
            <a:off x="7795520" y="689373"/>
            <a:ext cx="543687" cy="262368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20000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 flipV="1">
            <a:off x="2035056" y="754714"/>
            <a:ext cx="120153" cy="864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2038507" y="739115"/>
            <a:ext cx="5040" cy="124759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2624424" y="614642"/>
            <a:ext cx="0" cy="64266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 rot="60000">
            <a:off x="2625430" y="820579"/>
            <a:ext cx="3454" cy="11535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 rot="60000">
            <a:off x="2925414" y="518786"/>
            <a:ext cx="8733" cy="25282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12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2" name="Rechtwinkliges Dreieck 1"/>
          <p:cNvSpPr>
            <a:spLocks noChangeArrowheads="1"/>
          </p:cNvSpPr>
          <p:nvPr/>
        </p:nvSpPr>
        <p:spPr bwMode="auto">
          <a:xfrm rot="2700000">
            <a:off x="3283052" y="748878"/>
            <a:ext cx="122316" cy="133741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20999999"/>
            </a:camera>
            <a:lightRig rig="threePt" dir="t"/>
          </a:scene3d>
        </p:spPr>
        <p:txBody>
          <a:bodyPr lIns="74057" tIns="37029" rIns="74057" bIns="37029"/>
          <a:lstStyle/>
          <a:p>
            <a:endParaRPr lang="de-DE" altLang="de-DE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3201840" y="642082"/>
            <a:ext cx="103680" cy="6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999999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55" name="Oval 46"/>
          <p:cNvSpPr>
            <a:spLocks noChangeArrowheads="1"/>
          </p:cNvSpPr>
          <p:nvPr/>
        </p:nvSpPr>
        <p:spPr bwMode="auto">
          <a:xfrm>
            <a:off x="3160698" y="860369"/>
            <a:ext cx="103680" cy="6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999999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 rot="60000" flipV="1">
            <a:off x="3549717" y="799073"/>
            <a:ext cx="114561" cy="632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6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56" name="Line 47"/>
          <p:cNvSpPr>
            <a:spLocks noChangeShapeType="1"/>
          </p:cNvSpPr>
          <p:nvPr/>
        </p:nvSpPr>
        <p:spPr bwMode="auto">
          <a:xfrm rot="60000" flipV="1">
            <a:off x="3510794" y="923095"/>
            <a:ext cx="114561" cy="632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6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57" name="Line 42"/>
          <p:cNvSpPr>
            <a:spLocks noChangeShapeType="1"/>
          </p:cNvSpPr>
          <p:nvPr/>
        </p:nvSpPr>
        <p:spPr bwMode="auto">
          <a:xfrm>
            <a:off x="3899653" y="820557"/>
            <a:ext cx="0" cy="7275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6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58" name="Line 43"/>
          <p:cNvSpPr>
            <a:spLocks noChangeShapeType="1"/>
          </p:cNvSpPr>
          <p:nvPr/>
        </p:nvSpPr>
        <p:spPr bwMode="auto">
          <a:xfrm rot="60000">
            <a:off x="3859067" y="1011400"/>
            <a:ext cx="3454" cy="11535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9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59" name="Line 43"/>
          <p:cNvSpPr>
            <a:spLocks noChangeShapeType="1"/>
          </p:cNvSpPr>
          <p:nvPr/>
        </p:nvSpPr>
        <p:spPr bwMode="auto">
          <a:xfrm rot="60000">
            <a:off x="4203217" y="786281"/>
            <a:ext cx="3454" cy="11535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60" name="Line 43"/>
          <p:cNvSpPr>
            <a:spLocks noChangeShapeType="1"/>
          </p:cNvSpPr>
          <p:nvPr/>
        </p:nvSpPr>
        <p:spPr bwMode="auto">
          <a:xfrm rot="60000">
            <a:off x="4135983" y="1079280"/>
            <a:ext cx="3454" cy="11535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2300008" y="517043"/>
            <a:ext cx="154080" cy="3159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3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61" name="Rectangle 41"/>
          <p:cNvSpPr>
            <a:spLocks noChangeArrowheads="1"/>
          </p:cNvSpPr>
          <p:nvPr/>
        </p:nvSpPr>
        <p:spPr bwMode="auto">
          <a:xfrm>
            <a:off x="4358191" y="837201"/>
            <a:ext cx="154080" cy="3159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699999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62" name="Rechtwinkliges Dreieck 61"/>
          <p:cNvSpPr>
            <a:spLocks noChangeArrowheads="1"/>
          </p:cNvSpPr>
          <p:nvPr/>
        </p:nvSpPr>
        <p:spPr bwMode="auto">
          <a:xfrm rot="2700000">
            <a:off x="1111963" y="796752"/>
            <a:ext cx="125172" cy="130885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76061" lon="21326030" rev="14426030"/>
            </a:camera>
            <a:lightRig rig="threePt" dir="t"/>
          </a:scene3d>
        </p:spPr>
        <p:txBody>
          <a:bodyPr lIns="74057" tIns="37029" rIns="74057" bIns="37029"/>
          <a:lstStyle/>
          <a:p>
            <a:endParaRPr lang="de-DE" altLang="de-DE"/>
          </a:p>
        </p:txBody>
      </p:sp>
      <p:sp>
        <p:nvSpPr>
          <p:cNvPr id="63" name="Rechtwinkliges Dreieck 62"/>
          <p:cNvSpPr>
            <a:spLocks noChangeArrowheads="1"/>
          </p:cNvSpPr>
          <p:nvPr/>
        </p:nvSpPr>
        <p:spPr bwMode="auto">
          <a:xfrm rot="2700000">
            <a:off x="1736702" y="777190"/>
            <a:ext cx="122316" cy="133741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600000"/>
            </a:camera>
            <a:lightRig rig="threePt" dir="t"/>
          </a:scene3d>
        </p:spPr>
        <p:txBody>
          <a:bodyPr lIns="74057" tIns="37029" rIns="74057" bIns="37029"/>
          <a:lstStyle/>
          <a:p>
            <a:endParaRPr lang="de-DE" altLang="de-DE"/>
          </a:p>
        </p:txBody>
      </p:sp>
      <p:sp>
        <p:nvSpPr>
          <p:cNvPr id="64" name="Rechtwinkliges Dreieck 63"/>
          <p:cNvSpPr>
            <a:spLocks noChangeArrowheads="1"/>
          </p:cNvSpPr>
          <p:nvPr/>
        </p:nvSpPr>
        <p:spPr bwMode="auto">
          <a:xfrm rot="2700000">
            <a:off x="1162133" y="1062968"/>
            <a:ext cx="125172" cy="130885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76061" lon="21326030" rev="9026030"/>
            </a:camera>
            <a:lightRig rig="threePt" dir="t"/>
          </a:scene3d>
        </p:spPr>
        <p:txBody>
          <a:bodyPr lIns="74057" tIns="37029" rIns="74057" bIns="37029"/>
          <a:lstStyle/>
          <a:p>
            <a:endParaRPr lang="de-DE" altLang="de-DE"/>
          </a:p>
        </p:txBody>
      </p:sp>
      <p:sp>
        <p:nvSpPr>
          <p:cNvPr id="65" name="Line 43"/>
          <p:cNvSpPr>
            <a:spLocks noChangeShapeType="1"/>
          </p:cNvSpPr>
          <p:nvPr/>
        </p:nvSpPr>
        <p:spPr bwMode="auto">
          <a:xfrm rot="60000">
            <a:off x="1116452" y="946727"/>
            <a:ext cx="3454" cy="11535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9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 rot="60000" flipV="1">
            <a:off x="1404572" y="865376"/>
            <a:ext cx="114561" cy="632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9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67" name="Line 47"/>
          <p:cNvSpPr>
            <a:spLocks noChangeShapeType="1"/>
          </p:cNvSpPr>
          <p:nvPr/>
        </p:nvSpPr>
        <p:spPr bwMode="auto">
          <a:xfrm rot="60000" flipV="1">
            <a:off x="1430015" y="997704"/>
            <a:ext cx="114561" cy="632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9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68" name="Rechtwinkliges Dreieck 67"/>
          <p:cNvSpPr>
            <a:spLocks noChangeArrowheads="1"/>
          </p:cNvSpPr>
          <p:nvPr/>
        </p:nvSpPr>
        <p:spPr bwMode="auto">
          <a:xfrm rot="2700000">
            <a:off x="1666445" y="641893"/>
            <a:ext cx="125172" cy="130885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76061" lon="21326030" rev="14426030"/>
            </a:camera>
            <a:lightRig rig="threePt" dir="t"/>
          </a:scene3d>
        </p:spPr>
        <p:txBody>
          <a:bodyPr lIns="74057" tIns="37029" rIns="74057" bIns="37029"/>
          <a:lstStyle/>
          <a:p>
            <a:endParaRPr lang="de-DE" altLang="de-DE"/>
          </a:p>
        </p:txBody>
      </p:sp>
      <p:sp>
        <p:nvSpPr>
          <p:cNvPr id="69" name="Line 42"/>
          <p:cNvSpPr>
            <a:spLocks noChangeShapeType="1"/>
          </p:cNvSpPr>
          <p:nvPr/>
        </p:nvSpPr>
        <p:spPr bwMode="auto">
          <a:xfrm>
            <a:off x="1707330" y="979245"/>
            <a:ext cx="0" cy="64266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9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70" name="Oval 46"/>
          <p:cNvSpPr>
            <a:spLocks noChangeArrowheads="1"/>
          </p:cNvSpPr>
          <p:nvPr/>
        </p:nvSpPr>
        <p:spPr bwMode="auto">
          <a:xfrm>
            <a:off x="1585435" y="751988"/>
            <a:ext cx="103680" cy="6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71" name="Line 47"/>
          <p:cNvSpPr>
            <a:spLocks noChangeShapeType="1"/>
          </p:cNvSpPr>
          <p:nvPr/>
        </p:nvSpPr>
        <p:spPr bwMode="auto">
          <a:xfrm rot="60000" flipV="1">
            <a:off x="4794174" y="1131159"/>
            <a:ext cx="114561" cy="632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6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72" name="Line 47"/>
          <p:cNvSpPr>
            <a:spLocks noChangeShapeType="1"/>
          </p:cNvSpPr>
          <p:nvPr/>
        </p:nvSpPr>
        <p:spPr bwMode="auto">
          <a:xfrm rot="60000" flipV="1">
            <a:off x="4777186" y="1260967"/>
            <a:ext cx="114561" cy="632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6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73" name="Line 43"/>
          <p:cNvSpPr>
            <a:spLocks noChangeShapeType="1"/>
          </p:cNvSpPr>
          <p:nvPr/>
        </p:nvSpPr>
        <p:spPr bwMode="auto">
          <a:xfrm rot="60000">
            <a:off x="5169406" y="1117957"/>
            <a:ext cx="6206" cy="15760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3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74" name="Line 43"/>
          <p:cNvSpPr>
            <a:spLocks noChangeShapeType="1"/>
          </p:cNvSpPr>
          <p:nvPr/>
        </p:nvSpPr>
        <p:spPr bwMode="auto">
          <a:xfrm rot="60000">
            <a:off x="4943615" y="1232930"/>
            <a:ext cx="74993" cy="124193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1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75" name="Line 43"/>
          <p:cNvSpPr>
            <a:spLocks noChangeShapeType="1"/>
          </p:cNvSpPr>
          <p:nvPr/>
        </p:nvSpPr>
        <p:spPr bwMode="auto">
          <a:xfrm rot="60000">
            <a:off x="5725080" y="1236435"/>
            <a:ext cx="6206" cy="15760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3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76" name="Line 43"/>
          <p:cNvSpPr>
            <a:spLocks noChangeShapeType="1"/>
          </p:cNvSpPr>
          <p:nvPr/>
        </p:nvSpPr>
        <p:spPr bwMode="auto">
          <a:xfrm rot="60000">
            <a:off x="5560045" y="1376733"/>
            <a:ext cx="74993" cy="124193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1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77" name="Line 44"/>
          <p:cNvSpPr>
            <a:spLocks noChangeShapeType="1"/>
          </p:cNvSpPr>
          <p:nvPr/>
        </p:nvSpPr>
        <p:spPr bwMode="auto">
          <a:xfrm rot="60000">
            <a:off x="5390005" y="1095113"/>
            <a:ext cx="805" cy="29898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9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78" name="Line 42"/>
          <p:cNvSpPr>
            <a:spLocks noChangeShapeType="1"/>
          </p:cNvSpPr>
          <p:nvPr/>
        </p:nvSpPr>
        <p:spPr bwMode="auto">
          <a:xfrm>
            <a:off x="6028318" y="1541173"/>
            <a:ext cx="0" cy="64266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3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80" name="Rechtwinkliges Dreieck 79"/>
          <p:cNvSpPr>
            <a:spLocks noChangeArrowheads="1"/>
          </p:cNvSpPr>
          <p:nvPr/>
        </p:nvSpPr>
        <p:spPr bwMode="auto">
          <a:xfrm rot="2700000">
            <a:off x="6106792" y="1315089"/>
            <a:ext cx="122316" cy="133741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600000"/>
            </a:camera>
            <a:lightRig rig="threePt" dir="t"/>
          </a:scene3d>
        </p:spPr>
        <p:txBody>
          <a:bodyPr lIns="74057" tIns="37029" rIns="74057" bIns="37029"/>
          <a:lstStyle/>
          <a:p>
            <a:endParaRPr lang="de-DE" altLang="de-DE"/>
          </a:p>
        </p:txBody>
      </p:sp>
      <p:sp>
        <p:nvSpPr>
          <p:cNvPr id="81" name="Rechtwinkliges Dreieck 80"/>
          <p:cNvSpPr>
            <a:spLocks noChangeArrowheads="1"/>
          </p:cNvSpPr>
          <p:nvPr/>
        </p:nvSpPr>
        <p:spPr bwMode="auto">
          <a:xfrm rot="2700000">
            <a:off x="6064222" y="1140217"/>
            <a:ext cx="125172" cy="130885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21276061" lon="21326030" rev="14426030"/>
            </a:camera>
            <a:lightRig rig="threePt" dir="t"/>
          </a:scene3d>
        </p:spPr>
        <p:txBody>
          <a:bodyPr lIns="74057" tIns="37029" rIns="74057" bIns="37029"/>
          <a:lstStyle/>
          <a:p>
            <a:endParaRPr lang="de-DE" altLang="de-DE"/>
          </a:p>
        </p:txBody>
      </p:sp>
      <p:sp>
        <p:nvSpPr>
          <p:cNvPr id="82" name="Oval 46"/>
          <p:cNvSpPr>
            <a:spLocks noChangeArrowheads="1"/>
          </p:cNvSpPr>
          <p:nvPr/>
        </p:nvSpPr>
        <p:spPr bwMode="auto">
          <a:xfrm>
            <a:off x="5973740" y="1249351"/>
            <a:ext cx="103680" cy="6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0999999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83" name="Line 47"/>
          <p:cNvSpPr>
            <a:spLocks noChangeShapeType="1"/>
          </p:cNvSpPr>
          <p:nvPr/>
        </p:nvSpPr>
        <p:spPr bwMode="auto">
          <a:xfrm rot="60000" flipV="1">
            <a:off x="6334683" y="1280826"/>
            <a:ext cx="168031" cy="1576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3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84" name="Line 47"/>
          <p:cNvSpPr>
            <a:spLocks noChangeShapeType="1"/>
          </p:cNvSpPr>
          <p:nvPr/>
        </p:nvSpPr>
        <p:spPr bwMode="auto">
          <a:xfrm rot="60000" flipV="1">
            <a:off x="6352443" y="1462856"/>
            <a:ext cx="150330" cy="8946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3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85" name="Rectangle 41"/>
          <p:cNvSpPr>
            <a:spLocks noChangeArrowheads="1"/>
          </p:cNvSpPr>
          <p:nvPr/>
        </p:nvSpPr>
        <p:spPr bwMode="auto">
          <a:xfrm>
            <a:off x="6548718" y="1303562"/>
            <a:ext cx="94969" cy="3159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86" name="Rectangle 41"/>
          <p:cNvSpPr>
            <a:spLocks noChangeArrowheads="1"/>
          </p:cNvSpPr>
          <p:nvPr/>
        </p:nvSpPr>
        <p:spPr bwMode="auto">
          <a:xfrm>
            <a:off x="6758742" y="1259967"/>
            <a:ext cx="113797" cy="3159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87" name="Rectangle 41"/>
          <p:cNvSpPr>
            <a:spLocks noChangeArrowheads="1"/>
          </p:cNvSpPr>
          <p:nvPr/>
        </p:nvSpPr>
        <p:spPr bwMode="auto">
          <a:xfrm>
            <a:off x="6885285" y="1236847"/>
            <a:ext cx="94969" cy="3159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88" name="Rectangle 41"/>
          <p:cNvSpPr>
            <a:spLocks noChangeArrowheads="1"/>
          </p:cNvSpPr>
          <p:nvPr/>
        </p:nvSpPr>
        <p:spPr bwMode="auto">
          <a:xfrm>
            <a:off x="7077214" y="1194653"/>
            <a:ext cx="94969" cy="3159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89" name="Line 47"/>
          <p:cNvSpPr>
            <a:spLocks noChangeShapeType="1"/>
          </p:cNvSpPr>
          <p:nvPr/>
        </p:nvSpPr>
        <p:spPr bwMode="auto">
          <a:xfrm rot="60000" flipV="1">
            <a:off x="7291193" y="1113487"/>
            <a:ext cx="168031" cy="15761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90" name="Line 47"/>
          <p:cNvSpPr>
            <a:spLocks noChangeShapeType="1"/>
          </p:cNvSpPr>
          <p:nvPr/>
        </p:nvSpPr>
        <p:spPr bwMode="auto">
          <a:xfrm rot="60000" flipV="1">
            <a:off x="7319629" y="1272037"/>
            <a:ext cx="150330" cy="8946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de-DE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7524000" y="1087293"/>
            <a:ext cx="113797" cy="3159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9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sp>
        <p:nvSpPr>
          <p:cNvPr id="92" name="Rectangle 41"/>
          <p:cNvSpPr>
            <a:spLocks noChangeArrowheads="1"/>
          </p:cNvSpPr>
          <p:nvPr/>
        </p:nvSpPr>
        <p:spPr bwMode="auto">
          <a:xfrm>
            <a:off x="7743073" y="1008090"/>
            <a:ext cx="113797" cy="3159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9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057" tIns="37029" rIns="74057" bIns="37029" anchor="ctr"/>
          <a:lstStyle/>
          <a:p>
            <a:endParaRPr lang="de-DE" altLang="de-DE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1788053" y="622214"/>
            <a:ext cx="100337" cy="415666"/>
          </a:xfrm>
          <a:prstGeom prst="line">
            <a:avLst/>
          </a:prstGeom>
          <a:solidFill>
            <a:srgbClr val="00B8FF"/>
          </a:solidFill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Freihandform 34"/>
          <p:cNvSpPr/>
          <p:nvPr/>
        </p:nvSpPr>
        <p:spPr>
          <a:xfrm>
            <a:off x="5429250" y="3076575"/>
            <a:ext cx="1648735" cy="1362075"/>
          </a:xfrm>
          <a:custGeom>
            <a:avLst/>
            <a:gdLst>
              <a:gd name="connsiteX0" fmla="*/ 0 w 1648735"/>
              <a:gd name="connsiteY0" fmla="*/ 0 h 1362075"/>
              <a:gd name="connsiteX1" fmla="*/ 57150 w 1648735"/>
              <a:gd name="connsiteY1" fmla="*/ 19050 h 1362075"/>
              <a:gd name="connsiteX2" fmla="*/ 95250 w 1648735"/>
              <a:gd name="connsiteY2" fmla="*/ 28575 h 1362075"/>
              <a:gd name="connsiteX3" fmla="*/ 180975 w 1648735"/>
              <a:gd name="connsiteY3" fmla="*/ 76200 h 1362075"/>
              <a:gd name="connsiteX4" fmla="*/ 209550 w 1648735"/>
              <a:gd name="connsiteY4" fmla="*/ 85725 h 1362075"/>
              <a:gd name="connsiteX5" fmla="*/ 266700 w 1648735"/>
              <a:gd name="connsiteY5" fmla="*/ 142875 h 1362075"/>
              <a:gd name="connsiteX6" fmla="*/ 295275 w 1648735"/>
              <a:gd name="connsiteY6" fmla="*/ 171450 h 1362075"/>
              <a:gd name="connsiteX7" fmla="*/ 323850 w 1648735"/>
              <a:gd name="connsiteY7" fmla="*/ 190500 h 1362075"/>
              <a:gd name="connsiteX8" fmla="*/ 342900 w 1648735"/>
              <a:gd name="connsiteY8" fmla="*/ 219075 h 1362075"/>
              <a:gd name="connsiteX9" fmla="*/ 400050 w 1648735"/>
              <a:gd name="connsiteY9" fmla="*/ 266700 h 1362075"/>
              <a:gd name="connsiteX10" fmla="*/ 409575 w 1648735"/>
              <a:gd name="connsiteY10" fmla="*/ 304800 h 1362075"/>
              <a:gd name="connsiteX11" fmla="*/ 523875 w 1648735"/>
              <a:gd name="connsiteY11" fmla="*/ 400050 h 1362075"/>
              <a:gd name="connsiteX12" fmla="*/ 638175 w 1648735"/>
              <a:gd name="connsiteY12" fmla="*/ 419100 h 1362075"/>
              <a:gd name="connsiteX13" fmla="*/ 695325 w 1648735"/>
              <a:gd name="connsiteY13" fmla="*/ 447675 h 1362075"/>
              <a:gd name="connsiteX14" fmla="*/ 733425 w 1648735"/>
              <a:gd name="connsiteY14" fmla="*/ 476250 h 1362075"/>
              <a:gd name="connsiteX15" fmla="*/ 781050 w 1648735"/>
              <a:gd name="connsiteY15" fmla="*/ 485775 h 1362075"/>
              <a:gd name="connsiteX16" fmla="*/ 809625 w 1648735"/>
              <a:gd name="connsiteY16" fmla="*/ 495300 h 1362075"/>
              <a:gd name="connsiteX17" fmla="*/ 866775 w 1648735"/>
              <a:gd name="connsiteY17" fmla="*/ 533400 h 1362075"/>
              <a:gd name="connsiteX18" fmla="*/ 914400 w 1648735"/>
              <a:gd name="connsiteY18" fmla="*/ 638175 h 1362075"/>
              <a:gd name="connsiteX19" fmla="*/ 962025 w 1648735"/>
              <a:gd name="connsiteY19" fmla="*/ 695325 h 1362075"/>
              <a:gd name="connsiteX20" fmla="*/ 990600 w 1648735"/>
              <a:gd name="connsiteY20" fmla="*/ 733425 h 1362075"/>
              <a:gd name="connsiteX21" fmla="*/ 1009650 w 1648735"/>
              <a:gd name="connsiteY21" fmla="*/ 762000 h 1362075"/>
              <a:gd name="connsiteX22" fmla="*/ 1038225 w 1648735"/>
              <a:gd name="connsiteY22" fmla="*/ 790575 h 1362075"/>
              <a:gd name="connsiteX23" fmla="*/ 1076325 w 1648735"/>
              <a:gd name="connsiteY23" fmla="*/ 857250 h 1362075"/>
              <a:gd name="connsiteX24" fmla="*/ 1104900 w 1648735"/>
              <a:gd name="connsiteY24" fmla="*/ 895350 h 1362075"/>
              <a:gd name="connsiteX25" fmla="*/ 1123950 w 1648735"/>
              <a:gd name="connsiteY25" fmla="*/ 923925 h 1362075"/>
              <a:gd name="connsiteX26" fmla="*/ 1162050 w 1648735"/>
              <a:gd name="connsiteY26" fmla="*/ 952500 h 1362075"/>
              <a:gd name="connsiteX27" fmla="*/ 1200150 w 1648735"/>
              <a:gd name="connsiteY27" fmla="*/ 1009650 h 1362075"/>
              <a:gd name="connsiteX28" fmla="*/ 1238250 w 1648735"/>
              <a:gd name="connsiteY28" fmla="*/ 1066800 h 1362075"/>
              <a:gd name="connsiteX29" fmla="*/ 1266825 w 1648735"/>
              <a:gd name="connsiteY29" fmla="*/ 1085850 h 1362075"/>
              <a:gd name="connsiteX30" fmla="*/ 1343025 w 1648735"/>
              <a:gd name="connsiteY30" fmla="*/ 1133475 h 1362075"/>
              <a:gd name="connsiteX31" fmla="*/ 1390650 w 1648735"/>
              <a:gd name="connsiteY31" fmla="*/ 1143000 h 1362075"/>
              <a:gd name="connsiteX32" fmla="*/ 1428750 w 1648735"/>
              <a:gd name="connsiteY32" fmla="*/ 1162050 h 1362075"/>
              <a:gd name="connsiteX33" fmla="*/ 1524000 w 1648735"/>
              <a:gd name="connsiteY33" fmla="*/ 1190625 h 1362075"/>
              <a:gd name="connsiteX34" fmla="*/ 1562100 w 1648735"/>
              <a:gd name="connsiteY34" fmla="*/ 1209675 h 1362075"/>
              <a:gd name="connsiteX35" fmla="*/ 1619250 w 1648735"/>
              <a:gd name="connsiteY35" fmla="*/ 1247775 h 1362075"/>
              <a:gd name="connsiteX36" fmla="*/ 1647825 w 1648735"/>
              <a:gd name="connsiteY36" fmla="*/ 1276350 h 1362075"/>
              <a:gd name="connsiteX37" fmla="*/ 1638300 w 1648735"/>
              <a:gd name="connsiteY37" fmla="*/ 1304925 h 1362075"/>
              <a:gd name="connsiteX38" fmla="*/ 1571625 w 1648735"/>
              <a:gd name="connsiteY38" fmla="*/ 1333500 h 1362075"/>
              <a:gd name="connsiteX39" fmla="*/ 1562100 w 1648735"/>
              <a:gd name="connsiteY39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648735" h="1362075">
                <a:moveTo>
                  <a:pt x="0" y="0"/>
                </a:moveTo>
                <a:cubicBezTo>
                  <a:pt x="19050" y="6350"/>
                  <a:pt x="37916" y="13280"/>
                  <a:pt x="57150" y="19050"/>
                </a:cubicBezTo>
                <a:cubicBezTo>
                  <a:pt x="69689" y="22812"/>
                  <a:pt x="82993" y="23978"/>
                  <a:pt x="95250" y="28575"/>
                </a:cubicBezTo>
                <a:cubicBezTo>
                  <a:pt x="131942" y="42334"/>
                  <a:pt x="144600" y="58013"/>
                  <a:pt x="180975" y="76200"/>
                </a:cubicBezTo>
                <a:cubicBezTo>
                  <a:pt x="189955" y="80690"/>
                  <a:pt x="200025" y="82550"/>
                  <a:pt x="209550" y="85725"/>
                </a:cubicBezTo>
                <a:cubicBezTo>
                  <a:pt x="226963" y="137963"/>
                  <a:pt x="206717" y="97887"/>
                  <a:pt x="266700" y="142875"/>
                </a:cubicBezTo>
                <a:cubicBezTo>
                  <a:pt x="277476" y="150957"/>
                  <a:pt x="284927" y="162826"/>
                  <a:pt x="295275" y="171450"/>
                </a:cubicBezTo>
                <a:cubicBezTo>
                  <a:pt x="304069" y="178779"/>
                  <a:pt x="314325" y="184150"/>
                  <a:pt x="323850" y="190500"/>
                </a:cubicBezTo>
                <a:cubicBezTo>
                  <a:pt x="330200" y="200025"/>
                  <a:pt x="335571" y="210281"/>
                  <a:pt x="342900" y="219075"/>
                </a:cubicBezTo>
                <a:cubicBezTo>
                  <a:pt x="365819" y="246577"/>
                  <a:pt x="371953" y="247969"/>
                  <a:pt x="400050" y="266700"/>
                </a:cubicBezTo>
                <a:cubicBezTo>
                  <a:pt x="403225" y="279400"/>
                  <a:pt x="402068" y="294076"/>
                  <a:pt x="409575" y="304800"/>
                </a:cubicBezTo>
                <a:cubicBezTo>
                  <a:pt x="423146" y="324187"/>
                  <a:pt x="495103" y="392857"/>
                  <a:pt x="523875" y="400050"/>
                </a:cubicBezTo>
                <a:cubicBezTo>
                  <a:pt x="586808" y="415783"/>
                  <a:pt x="548985" y="407951"/>
                  <a:pt x="638175" y="419100"/>
                </a:cubicBezTo>
                <a:cubicBezTo>
                  <a:pt x="673562" y="430896"/>
                  <a:pt x="663012" y="424594"/>
                  <a:pt x="695325" y="447675"/>
                </a:cubicBezTo>
                <a:cubicBezTo>
                  <a:pt x="708243" y="456902"/>
                  <a:pt x="718918" y="469803"/>
                  <a:pt x="733425" y="476250"/>
                </a:cubicBezTo>
                <a:cubicBezTo>
                  <a:pt x="748219" y="482825"/>
                  <a:pt x="765344" y="481848"/>
                  <a:pt x="781050" y="485775"/>
                </a:cubicBezTo>
                <a:cubicBezTo>
                  <a:pt x="790790" y="488210"/>
                  <a:pt x="800848" y="490424"/>
                  <a:pt x="809625" y="495300"/>
                </a:cubicBezTo>
                <a:cubicBezTo>
                  <a:pt x="829639" y="506419"/>
                  <a:pt x="866775" y="533400"/>
                  <a:pt x="866775" y="533400"/>
                </a:cubicBezTo>
                <a:cubicBezTo>
                  <a:pt x="953496" y="663482"/>
                  <a:pt x="872355" y="526054"/>
                  <a:pt x="914400" y="638175"/>
                </a:cubicBezTo>
                <a:cubicBezTo>
                  <a:pt x="923756" y="663125"/>
                  <a:pt x="945554" y="676109"/>
                  <a:pt x="962025" y="695325"/>
                </a:cubicBezTo>
                <a:cubicBezTo>
                  <a:pt x="972356" y="707378"/>
                  <a:pt x="981373" y="720507"/>
                  <a:pt x="990600" y="733425"/>
                </a:cubicBezTo>
                <a:cubicBezTo>
                  <a:pt x="997254" y="742740"/>
                  <a:pt x="1002321" y="753206"/>
                  <a:pt x="1009650" y="762000"/>
                </a:cubicBezTo>
                <a:cubicBezTo>
                  <a:pt x="1018274" y="772348"/>
                  <a:pt x="1029601" y="780227"/>
                  <a:pt x="1038225" y="790575"/>
                </a:cubicBezTo>
                <a:cubicBezTo>
                  <a:pt x="1064443" y="822036"/>
                  <a:pt x="1053034" y="819985"/>
                  <a:pt x="1076325" y="857250"/>
                </a:cubicBezTo>
                <a:cubicBezTo>
                  <a:pt x="1084739" y="870712"/>
                  <a:pt x="1095673" y="882432"/>
                  <a:pt x="1104900" y="895350"/>
                </a:cubicBezTo>
                <a:cubicBezTo>
                  <a:pt x="1111554" y="904665"/>
                  <a:pt x="1115855" y="915830"/>
                  <a:pt x="1123950" y="923925"/>
                </a:cubicBezTo>
                <a:cubicBezTo>
                  <a:pt x="1135175" y="935150"/>
                  <a:pt x="1149350" y="942975"/>
                  <a:pt x="1162050" y="952500"/>
                </a:cubicBezTo>
                <a:cubicBezTo>
                  <a:pt x="1180266" y="1007149"/>
                  <a:pt x="1158530" y="956138"/>
                  <a:pt x="1200150" y="1009650"/>
                </a:cubicBezTo>
                <a:cubicBezTo>
                  <a:pt x="1214206" y="1027722"/>
                  <a:pt x="1219200" y="1054100"/>
                  <a:pt x="1238250" y="1066800"/>
                </a:cubicBezTo>
                <a:cubicBezTo>
                  <a:pt x="1247775" y="1073150"/>
                  <a:pt x="1257510" y="1079196"/>
                  <a:pt x="1266825" y="1085850"/>
                </a:cubicBezTo>
                <a:cubicBezTo>
                  <a:pt x="1295339" y="1106217"/>
                  <a:pt x="1309460" y="1122287"/>
                  <a:pt x="1343025" y="1133475"/>
                </a:cubicBezTo>
                <a:cubicBezTo>
                  <a:pt x="1358384" y="1138595"/>
                  <a:pt x="1374775" y="1139825"/>
                  <a:pt x="1390650" y="1143000"/>
                </a:cubicBezTo>
                <a:cubicBezTo>
                  <a:pt x="1403350" y="1149350"/>
                  <a:pt x="1415455" y="1157064"/>
                  <a:pt x="1428750" y="1162050"/>
                </a:cubicBezTo>
                <a:cubicBezTo>
                  <a:pt x="1483440" y="1182559"/>
                  <a:pt x="1458865" y="1158057"/>
                  <a:pt x="1524000" y="1190625"/>
                </a:cubicBezTo>
                <a:cubicBezTo>
                  <a:pt x="1536700" y="1196975"/>
                  <a:pt x="1550546" y="1201422"/>
                  <a:pt x="1562100" y="1209675"/>
                </a:cubicBezTo>
                <a:cubicBezTo>
                  <a:pt x="1624530" y="1254268"/>
                  <a:pt x="1557953" y="1227343"/>
                  <a:pt x="1619250" y="1247775"/>
                </a:cubicBezTo>
                <a:cubicBezTo>
                  <a:pt x="1628775" y="1257300"/>
                  <a:pt x="1643565" y="1263571"/>
                  <a:pt x="1647825" y="1276350"/>
                </a:cubicBezTo>
                <a:cubicBezTo>
                  <a:pt x="1651000" y="1285875"/>
                  <a:pt x="1645400" y="1297825"/>
                  <a:pt x="1638300" y="1304925"/>
                </a:cubicBezTo>
                <a:cubicBezTo>
                  <a:pt x="1626530" y="1316695"/>
                  <a:pt x="1588702" y="1327808"/>
                  <a:pt x="1571625" y="1333500"/>
                </a:cubicBezTo>
                <a:lnTo>
                  <a:pt x="1562100" y="1362075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24" y="1547611"/>
            <a:ext cx="878630" cy="40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589" y="2032680"/>
            <a:ext cx="2520195" cy="208779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536" y="1820918"/>
            <a:ext cx="1939625" cy="148144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499" y="3491284"/>
            <a:ext cx="1589698" cy="765326"/>
          </a:xfrm>
          <a:prstGeom prst="rect">
            <a:avLst/>
          </a:prstGeom>
        </p:spPr>
      </p:pic>
      <p:cxnSp>
        <p:nvCxnSpPr>
          <p:cNvPr id="13" name="Gerade Verbindung 12"/>
          <p:cNvCxnSpPr/>
          <p:nvPr/>
        </p:nvCxnSpPr>
        <p:spPr bwMode="auto">
          <a:xfrm flipH="1">
            <a:off x="5019685" y="2333625"/>
            <a:ext cx="4" cy="909638"/>
          </a:xfrm>
          <a:prstGeom prst="line">
            <a:avLst/>
          </a:prstGeom>
          <a:solidFill>
            <a:srgbClr val="00B8FF"/>
          </a:solidFill>
          <a:ln w="635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4675861" y="2635101"/>
            <a:ext cx="687649" cy="0"/>
          </a:xfrm>
          <a:prstGeom prst="line">
            <a:avLst/>
          </a:prstGeom>
          <a:solidFill>
            <a:srgbClr val="00B8FF"/>
          </a:solidFill>
          <a:ln w="635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53342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5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0"/>
                            </p:stCondLst>
                            <p:childTnLst>
                              <p:par>
                                <p:cTn id="1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500"/>
                            </p:stCondLst>
                            <p:childTnLst>
                              <p:par>
                                <p:cTn id="1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000"/>
                            </p:stCondLst>
                            <p:childTnLst>
                              <p:par>
                                <p:cTn id="1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6500"/>
                            </p:stCondLst>
                            <p:childTnLst>
                              <p:par>
                                <p:cTn id="1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70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5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8000"/>
                            </p:stCondLst>
                            <p:childTnLst>
                              <p:par>
                                <p:cTn id="1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9000"/>
                            </p:stCondLst>
                            <p:childTnLst>
                              <p:par>
                                <p:cTn id="2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9500"/>
                            </p:stCondLst>
                            <p:childTnLst>
                              <p:par>
                                <p:cTn id="2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4500"/>
                            </p:stCondLst>
                            <p:childTnLst>
                              <p:par>
                                <p:cTn id="2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9" grpId="0"/>
      <p:bldP spid="3083" grpId="0"/>
      <p:bldP spid="3" grpId="0" animBg="1"/>
      <p:bldP spid="27" grpId="0" animBg="1"/>
      <p:bldP spid="3097" grpId="0" animBg="1"/>
      <p:bldP spid="100" grpId="0" animBg="1"/>
      <p:bldP spid="101" grpId="0" animBg="1"/>
      <p:bldP spid="3099" grpId="0" animBg="1"/>
      <p:bldP spid="3112" grpId="0" animBg="1"/>
      <p:bldP spid="3111" grpId="0" animBg="1"/>
      <p:bldP spid="3114" grpId="0" animBg="1"/>
      <p:bldP spid="3115" grpId="0" animBg="1"/>
      <p:bldP spid="3116" grpId="0" animBg="1"/>
      <p:bldP spid="2" grpId="0" animBg="1"/>
      <p:bldP spid="3118" grpId="0" animBg="1"/>
      <p:bldP spid="55" grpId="0" animBg="1"/>
      <p:bldP spid="3119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311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Bildschirmpräsentation (16:9)</PresentationFormat>
  <Paragraphs>15</Paragraphs>
  <Slides>6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55</cp:revision>
  <dcterms:created xsi:type="dcterms:W3CDTF">2020-10-11T13:50:12Z</dcterms:created>
  <dcterms:modified xsi:type="dcterms:W3CDTF">2022-05-14T18:46:28Z</dcterms:modified>
</cp:coreProperties>
</file>