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0"/>
  </p:notesMasterIdLst>
  <p:sldIdLst>
    <p:sldId id="310" r:id="rId3"/>
    <p:sldId id="256" r:id="rId4"/>
    <p:sldId id="311" r:id="rId5"/>
    <p:sldId id="332" r:id="rId6"/>
    <p:sldId id="318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19" r:id="rId15"/>
    <p:sldId id="328" r:id="rId16"/>
    <p:sldId id="329" r:id="rId17"/>
    <p:sldId id="331" r:id="rId18"/>
    <p:sldId id="317" r:id="rId1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 showGuides="1">
      <p:cViewPr>
        <p:scale>
          <a:sx n="115" d="100"/>
          <a:sy n="115" d="100"/>
        </p:scale>
        <p:origin x="-804" y="-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92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93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95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97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0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1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3362" cy="39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37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16625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03" name="Text Box 22"/>
          <p:cNvSpPr txBox="1">
            <a:spLocks noChangeArrowheads="1"/>
          </p:cNvSpPr>
          <p:nvPr/>
        </p:nvSpPr>
        <p:spPr bwMode="auto">
          <a:xfrm>
            <a:off x="0" y="0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4" name="Text Box 23"/>
          <p:cNvSpPr txBox="1">
            <a:spLocks noChangeArrowheads="1"/>
          </p:cNvSpPr>
          <p:nvPr/>
        </p:nvSpPr>
        <p:spPr bwMode="auto">
          <a:xfrm>
            <a:off x="4278313" y="0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5" name="Text Box 24"/>
          <p:cNvSpPr txBox="1">
            <a:spLocks noChangeArrowheads="1"/>
          </p:cNvSpPr>
          <p:nvPr/>
        </p:nvSpPr>
        <p:spPr bwMode="auto">
          <a:xfrm>
            <a:off x="0" y="10156825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49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defRPr>
            </a:lvl1pPr>
          </a:lstStyle>
          <a:p>
            <a:pPr>
              <a:defRPr/>
            </a:pPr>
            <a:fld id="{352176A4-859C-4778-8E59-36B2E4CA14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81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D054C1AF-B954-4E34-9EC4-AB57F96C5078}" type="slidenum">
              <a:rPr lang="de-DE" smtClean="0">
                <a:solidFill>
                  <a:srgbClr val="000000"/>
                </a:solidFill>
                <a:latin typeface="Times New Roman" pitchFamily="16" charset="0"/>
              </a:rPr>
              <a:pPr/>
              <a:t>1</a:t>
            </a:fld>
            <a:endParaRPr lang="de-DE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6C97CE6-91DF-4152-BAFE-ED4B07E073A0}" type="slidenum">
              <a:rPr lang="de-DE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de-DE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de-DE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de-DE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de-DE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853733A9-BD07-4340-80FE-F9FDFF5ABD69}" type="slidenum">
              <a:rPr lang="de-DE" smtClean="0">
                <a:solidFill>
                  <a:srgbClr val="000000"/>
                </a:solidFill>
                <a:latin typeface="Times New Roman" pitchFamily="16" charset="0"/>
              </a:rPr>
              <a:pPr/>
              <a:t>13</a:t>
            </a:fld>
            <a:endParaRPr lang="de-DE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5CA0174-D525-432E-830B-A52A5A96A18F}" type="slidenum">
              <a:rPr lang="de-DE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de-DE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248D96FE-FC6A-43CF-BF96-ADB11C4667EB}" type="slidenum">
              <a:rPr lang="de-DE" smtClean="0">
                <a:solidFill>
                  <a:srgbClr val="000000"/>
                </a:solidFill>
                <a:latin typeface="Times New Roman" pitchFamily="16" charset="0"/>
              </a:rPr>
              <a:pPr/>
              <a:t>14</a:t>
            </a:fld>
            <a:endParaRPr lang="de-DE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EEA1044-05D3-4296-ADAC-FB33518A6D8E}" type="slidenum">
              <a:rPr lang="de-DE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de-DE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89ED868E-A0AB-4A26-BEDD-6A9C75C5DF8E}" type="slidenum">
              <a:rPr lang="de-DE" smtClean="0">
                <a:solidFill>
                  <a:srgbClr val="000000"/>
                </a:solidFill>
                <a:latin typeface="Times New Roman" pitchFamily="16" charset="0"/>
              </a:rPr>
              <a:pPr/>
              <a:t>15</a:t>
            </a:fld>
            <a:endParaRPr lang="de-DE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B3C5D65-E23C-449F-AF66-62F41E3B8B7D}" type="slidenum">
              <a:rPr lang="de-DE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de-DE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F8D4F3A1-8ABD-47B3-A074-289B1B899B1D}" type="slidenum">
              <a:rPr lang="de-DE" smtClean="0">
                <a:solidFill>
                  <a:srgbClr val="000000"/>
                </a:solidFill>
                <a:latin typeface="Times New Roman" pitchFamily="16" charset="0"/>
              </a:rPr>
              <a:pPr/>
              <a:t>16</a:t>
            </a:fld>
            <a:endParaRPr lang="de-DE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034EFEF-E7F8-4709-982C-0F3764E3C133}" type="slidenum">
              <a:rPr lang="de-DE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de-DE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BEA4AB08-F4B2-4D14-8003-1832EEB6CADB}" type="slidenum">
              <a:rPr lang="de-DE" smtClean="0">
                <a:solidFill>
                  <a:srgbClr val="000000"/>
                </a:solidFill>
                <a:latin typeface="Times New Roman" pitchFamily="16" charset="0"/>
              </a:rPr>
              <a:pPr/>
              <a:t>17</a:t>
            </a:fld>
            <a:endParaRPr lang="de-DE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88F4801-644D-45B7-AAFF-AA1897EA8241}" type="slidenum">
              <a:rPr lang="de-DE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17</a:t>
            </a:fld>
            <a:endParaRPr lang="de-DE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F0DE6842-FF23-4F1E-A5A2-09C4BB82747C}" type="slidenum">
              <a:rPr lang="de-DE" smtClean="0">
                <a:solidFill>
                  <a:srgbClr val="000000"/>
                </a:solidFill>
                <a:latin typeface="Times New Roman" pitchFamily="16" charset="0"/>
              </a:rPr>
              <a:pPr/>
              <a:t>2</a:t>
            </a:fld>
            <a:endParaRPr lang="de-DE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DDCE6F5-D352-458D-A644-241FD2678414}" type="slidenum">
              <a:rPr lang="de-DE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de-DE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01ABADD8-01B6-49C3-8FA3-D6561EC77C5C}" type="slidenum">
              <a:rPr lang="de-DE" smtClean="0">
                <a:solidFill>
                  <a:srgbClr val="000000"/>
                </a:solidFill>
                <a:latin typeface="Times New Roman" pitchFamily="16" charset="0"/>
              </a:rPr>
              <a:pPr/>
              <a:t>3</a:t>
            </a:fld>
            <a:endParaRPr lang="de-DE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8309154-A87A-4073-8816-FDE1B229C23D}" type="slidenum">
              <a:rPr lang="de-DE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de-DE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02885075-DA2E-4E1A-AD27-F650EF0813BF}" type="slidenum">
              <a:rPr lang="de-DE" smtClean="0">
                <a:solidFill>
                  <a:srgbClr val="000000"/>
                </a:solidFill>
                <a:latin typeface="Times New Roman" pitchFamily="16" charset="0"/>
              </a:rPr>
              <a:pPr/>
              <a:t>4</a:t>
            </a:fld>
            <a:endParaRPr lang="de-DE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DB7817C-5FE9-44BC-856C-E59C3C541F61}" type="slidenum">
              <a:rPr lang="de-DE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de-DE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CE9BF4FB-4604-4B7F-BC9D-1B72EDA446A2}" type="slidenum">
              <a:rPr lang="de-DE" smtClean="0">
                <a:solidFill>
                  <a:srgbClr val="000000"/>
                </a:solidFill>
                <a:latin typeface="Times New Roman" pitchFamily="16" charset="0"/>
              </a:rPr>
              <a:pPr/>
              <a:t>5</a:t>
            </a:fld>
            <a:endParaRPr lang="de-DE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9211780-71AA-4331-9AF9-E9903175C78E}" type="slidenum">
              <a:rPr lang="de-DE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de-DE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de-DE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de-DE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de-DE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de-DE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48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11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273050"/>
            <a:ext cx="2049462" cy="61801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5988" cy="61801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768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083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25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635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2725" cy="4494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2325" y="1604963"/>
            <a:ext cx="4022725" cy="4494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93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283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804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605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202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982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886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212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273050"/>
            <a:ext cx="2049462" cy="58261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5988" cy="58261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34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422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89025" y="1982788"/>
            <a:ext cx="33639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5338" y="1982788"/>
            <a:ext cx="3363912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35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38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16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05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2632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452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9025" y="1982788"/>
            <a:ext cx="6880225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4000">
                <a:solidFill>
                  <a:srgbClr val="000000"/>
                </a:solidFill>
                <a:latin typeface="Calibri Light" pitchFamily="32" charset="0"/>
              </a:rPr>
              <a:t>Herzlich Willkommen 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>
                <a:solidFill>
                  <a:srgbClr val="000000"/>
                </a:solidFill>
                <a:latin typeface="Calibri Light" pitchFamily="32" charset="0"/>
              </a:rPr>
              <a:t>im Gottesdienst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97850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97850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97850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059113" y="549275"/>
            <a:ext cx="57800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r>
              <a:rPr lang="de-DE" altLang="de-DE" sz="4800">
                <a:latin typeface="Benelux" charset="0"/>
              </a:rPr>
              <a:t>Der Heilsplan Gottes</a:t>
            </a:r>
          </a:p>
          <a:p>
            <a:pPr algn="ctr" eaLnBrk="1" hangingPunct="1">
              <a:lnSpc>
                <a:spcPct val="93000"/>
              </a:lnSpc>
              <a:buClrTx/>
              <a:buFontTx/>
              <a:buNone/>
            </a:pPr>
            <a:r>
              <a:rPr lang="de-DE" altLang="de-DE" sz="6000">
                <a:latin typeface="Benelux" charset="0"/>
              </a:rPr>
              <a:t/>
            </a:r>
            <a:br>
              <a:rPr lang="de-DE" altLang="de-DE" sz="6000">
                <a:latin typeface="Benelux" charset="0"/>
              </a:rPr>
            </a:br>
            <a:r>
              <a:rPr lang="de-DE" altLang="de-DE" sz="2800">
                <a:latin typeface="Benelux" charset="0"/>
              </a:rPr>
              <a:t>   Apg. 20,27.28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304800" y="1839913"/>
            <a:ext cx="1525588" cy="1550987"/>
          </a:xfrm>
          <a:prstGeom prst="roundRect">
            <a:avLst>
              <a:gd name="adj" fmla="val 93"/>
            </a:avLst>
          </a:prstGeom>
          <a:gradFill rotWithShape="0">
            <a:gsLst>
              <a:gs pos="0">
                <a:srgbClr val="FFFF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0" tIns="0" rIns="0" bIns="0" anchorCtr="1"/>
          <a:lstStyle/>
          <a:p>
            <a:pPr algn="ctr">
              <a:lnSpc>
                <a:spcPct val="102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500" b="1" u="sng">
                <a:solidFill>
                  <a:srgbClr val="FFFFFF"/>
                </a:solidFill>
                <a:latin typeface="Tahoma" pitchFamily="32" charset="0"/>
              </a:rPr>
              <a:t>Seele</a:t>
            </a:r>
            <a:r>
              <a:rPr lang="en-GB" sz="2500" b="1">
                <a:solidFill>
                  <a:srgbClr val="FFFFFF"/>
                </a:solidFill>
                <a:latin typeface="Tahoma" pitchFamily="32" charset="0"/>
              </a:rPr>
              <a:t>:</a:t>
            </a:r>
          </a:p>
          <a:p>
            <a:pPr algn="ctr">
              <a:lnSpc>
                <a:spcPct val="102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100" b="1" u="sng">
              <a:solidFill>
                <a:srgbClr val="FFFFFF"/>
              </a:solidFill>
              <a:latin typeface="Tahoma" pitchFamily="32" charset="0"/>
            </a:endParaRPr>
          </a:p>
          <a:p>
            <a:pPr>
              <a:lnSpc>
                <a:spcPct val="89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Wille</a:t>
            </a:r>
          </a:p>
          <a:p>
            <a:pPr>
              <a:lnSpc>
                <a:spcPct val="89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Verstand</a:t>
            </a:r>
          </a:p>
          <a:p>
            <a:pPr>
              <a:lnSpc>
                <a:spcPct val="89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Gefühl</a:t>
            </a: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7277100" y="1828800"/>
            <a:ext cx="1524000" cy="1752600"/>
          </a:xfrm>
          <a:prstGeom prst="roundRect">
            <a:avLst>
              <a:gd name="adj" fmla="val 93"/>
            </a:avLst>
          </a:prstGeom>
          <a:gradFill rotWithShape="0">
            <a:gsLst>
              <a:gs pos="0">
                <a:srgbClr val="FFFFFF"/>
              </a:gs>
              <a:gs pos="100000">
                <a:srgbClr val="000080"/>
              </a:gs>
            </a:gsLst>
            <a:lin ang="2700000" scaled="1"/>
          </a:gra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0" tIns="0" rIns="0" bIns="0" anchorCtr="1"/>
          <a:lstStyle/>
          <a:p>
            <a:pPr algn="ctr">
              <a:lnSpc>
                <a:spcPct val="102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500" b="1" u="sng">
                <a:solidFill>
                  <a:srgbClr val="FFFFFF"/>
                </a:solidFill>
                <a:latin typeface="Tahoma" pitchFamily="32" charset="0"/>
              </a:rPr>
              <a:t>Geist</a:t>
            </a:r>
            <a:r>
              <a:rPr lang="en-GB" sz="2500" b="1">
                <a:solidFill>
                  <a:srgbClr val="FFFFFF"/>
                </a:solidFill>
                <a:latin typeface="Tahoma" pitchFamily="32" charset="0"/>
              </a:rPr>
              <a:t>:</a:t>
            </a:r>
          </a:p>
          <a:p>
            <a:pPr algn="ctr">
              <a:lnSpc>
                <a:spcPct val="102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900" b="1">
              <a:solidFill>
                <a:srgbClr val="FFFFFF"/>
              </a:solidFill>
              <a:latin typeface="Tahoma" pitchFamily="32" charset="0"/>
            </a:endParaRPr>
          </a:p>
          <a:p>
            <a:pPr algn="ctr">
              <a:lnSpc>
                <a:spcPct val="102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5400" b="1">
                <a:solidFill>
                  <a:srgbClr val="FFFFFF"/>
                </a:solidFill>
                <a:latin typeface="Tahoma" pitchFamily="32" charset="0"/>
              </a:rPr>
              <a:t>?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976438" y="587375"/>
            <a:ext cx="5191125" cy="741363"/>
          </a:xfrm>
          <a:prstGeom prst="roundRect">
            <a:avLst>
              <a:gd name="adj" fmla="val 194"/>
            </a:avLst>
          </a:prstGeom>
          <a:gradFill rotWithShape="0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lnSpc>
                <a:spcPct val="10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4000" b="1" u="sng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S Ü N D E N F A L L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171700" y="1844675"/>
            <a:ext cx="4800600" cy="4203700"/>
          </a:xfrm>
          <a:prstGeom prst="roundRect">
            <a:avLst>
              <a:gd name="adj" fmla="val 32"/>
            </a:avLst>
          </a:prstGeom>
          <a:gradFill rotWithShape="0">
            <a:gsLst>
              <a:gs pos="0">
                <a:srgbClr val="FFFFFF"/>
              </a:gs>
              <a:gs pos="7001">
                <a:srgbClr val="FFFFFF"/>
              </a:gs>
              <a:gs pos="100000">
                <a:srgbClr val="000000"/>
              </a:gs>
            </a:gsLst>
            <a:path path="rect">
              <a:fillToRect l="100000" t="10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0" tIns="0" rIns="0" bIns="0" anchorCtr="1"/>
          <a:lstStyle/>
          <a:p>
            <a:pPr>
              <a:lnSpc>
                <a:spcPct val="102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500" b="1" u="sng">
              <a:solidFill>
                <a:srgbClr val="FFFF00"/>
              </a:solidFill>
              <a:latin typeface="Tahoma" pitchFamily="32" charset="0"/>
            </a:endParaRPr>
          </a:p>
          <a:p>
            <a:pPr algn="ctr">
              <a:lnSpc>
                <a:spcPct val="102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900" b="1">
                <a:solidFill>
                  <a:srgbClr val="FFFF00"/>
                </a:solidFill>
                <a:latin typeface="Tahoma" pitchFamily="32" charset="0"/>
              </a:rPr>
              <a:t> </a:t>
            </a:r>
            <a:r>
              <a:rPr lang="en-GB" sz="2500" b="1">
                <a:solidFill>
                  <a:srgbClr val="FFFF00"/>
                </a:solidFill>
                <a:latin typeface="Tahoma" pitchFamily="32" charset="0"/>
              </a:rPr>
              <a:t>Folgen des Sündenfalls:</a:t>
            </a:r>
          </a:p>
          <a:p>
            <a:pPr>
              <a:lnSpc>
                <a:spcPct val="102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100" b="1" u="sng">
              <a:solidFill>
                <a:srgbClr val="FFFF00"/>
              </a:solidFill>
              <a:latin typeface="Tahoma" pitchFamily="32" charset="0"/>
            </a:endParaRPr>
          </a:p>
          <a:p>
            <a:pPr algn="ctr">
              <a:lnSpc>
                <a:spcPct val="89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 b="1">
                <a:solidFill>
                  <a:srgbClr val="FFFF00"/>
                </a:solidFill>
                <a:latin typeface="Wingdings 3" pitchFamily="16" charset="2"/>
              </a:rPr>
              <a:t></a:t>
            </a:r>
            <a:r>
              <a:rPr lang="en-GB" sz="2000" b="1">
                <a:solidFill>
                  <a:srgbClr val="FFFF00"/>
                </a:solidFill>
                <a:latin typeface="Tahoma" pitchFamily="32" charset="0"/>
              </a:rPr>
              <a:t> </a:t>
            </a:r>
            <a:r>
              <a:rPr lang="en-GB">
                <a:solidFill>
                  <a:srgbClr val="FFFF00"/>
                </a:solidFill>
                <a:latin typeface="Tahoma" pitchFamily="32" charset="0"/>
              </a:rPr>
              <a:t>Die Verbindung zu Gott ist</a:t>
            </a:r>
            <a:r>
              <a:rPr lang="en-GB" sz="2000" b="1">
                <a:solidFill>
                  <a:srgbClr val="FFFF00"/>
                </a:solidFill>
                <a:latin typeface="Tahoma" pitchFamily="32" charset="0"/>
              </a:rPr>
              <a:t> </a:t>
            </a:r>
            <a:r>
              <a:rPr lang="en-GB" sz="2000">
                <a:solidFill>
                  <a:srgbClr val="FFFF00"/>
                </a:solidFill>
                <a:latin typeface="Tahoma" pitchFamily="32" charset="0"/>
              </a:rPr>
              <a:t>abgebrochen!</a:t>
            </a:r>
          </a:p>
          <a:p>
            <a:pPr algn="ctr">
              <a:lnSpc>
                <a:spcPct val="102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100">
              <a:solidFill>
                <a:srgbClr val="FFFF00"/>
              </a:solidFill>
              <a:latin typeface="Tahoma" pitchFamily="32" charset="0"/>
            </a:endParaRPr>
          </a:p>
          <a:p>
            <a:pPr algn="ctr">
              <a:lnSpc>
                <a:spcPct val="89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>
                <a:solidFill>
                  <a:srgbClr val="FF0000"/>
                </a:solidFill>
                <a:latin typeface="Wingdings 3" pitchFamily="16" charset="2"/>
              </a:rPr>
              <a:t></a:t>
            </a:r>
            <a:r>
              <a:rPr lang="en-GB" sz="2000" b="1">
                <a:solidFill>
                  <a:srgbClr val="FF0000"/>
                </a:solidFill>
                <a:latin typeface="Tahoma" pitchFamily="32" charset="0"/>
              </a:rPr>
              <a:t> Der geistliche TOD!</a:t>
            </a:r>
          </a:p>
          <a:p>
            <a:pPr algn="ctr">
              <a:lnSpc>
                <a:spcPct val="102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300" b="1">
              <a:solidFill>
                <a:srgbClr val="FFFF00"/>
              </a:solidFill>
              <a:latin typeface="Tahoma" pitchFamily="32" charset="0"/>
            </a:endParaRPr>
          </a:p>
          <a:p>
            <a:pPr algn="ctr">
              <a:lnSpc>
                <a:spcPct val="89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 b="1">
                <a:solidFill>
                  <a:srgbClr val="FFFF00"/>
                </a:solidFill>
                <a:latin typeface="Wingdings 3" pitchFamily="16" charset="2"/>
              </a:rPr>
              <a:t></a:t>
            </a:r>
            <a:r>
              <a:rPr lang="en-GB" b="1">
                <a:solidFill>
                  <a:srgbClr val="FFFF00"/>
                </a:solidFill>
                <a:latin typeface="Tahoma" pitchFamily="32" charset="0"/>
              </a:rPr>
              <a:t>  </a:t>
            </a:r>
            <a:r>
              <a:rPr lang="en-GB">
                <a:solidFill>
                  <a:srgbClr val="FFFF00"/>
                </a:solidFill>
                <a:latin typeface="Tahoma" pitchFamily="32" charset="0"/>
              </a:rPr>
              <a:t>Der leibliche Tod folgte erst Jahre später! </a:t>
            </a:r>
          </a:p>
          <a:p>
            <a:pPr algn="ctr">
              <a:lnSpc>
                <a:spcPct val="102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300" b="1">
              <a:solidFill>
                <a:srgbClr val="FFFF00"/>
              </a:solidFill>
              <a:latin typeface="Tahoma" pitchFamily="32" charset="0"/>
            </a:endParaRPr>
          </a:p>
          <a:p>
            <a:pPr algn="ctr">
              <a:lnSpc>
                <a:spcPct val="102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 b="1">
                <a:solidFill>
                  <a:srgbClr val="FFFF00"/>
                </a:solidFill>
                <a:latin typeface="Tahoma" pitchFamily="32" charset="0"/>
              </a:rPr>
              <a:t>Beurteilung des Sündenfalls:</a:t>
            </a:r>
          </a:p>
          <a:p>
            <a:pPr>
              <a:lnSpc>
                <a:spcPct val="102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300" b="1">
              <a:solidFill>
                <a:srgbClr val="FFFF00"/>
              </a:solidFill>
              <a:latin typeface="Tahoma" pitchFamily="32" charset="0"/>
            </a:endParaRPr>
          </a:p>
          <a:p>
            <a:pPr algn="ctr">
              <a:lnSpc>
                <a:spcPct val="102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>
                <a:solidFill>
                  <a:srgbClr val="FFFF00"/>
                </a:solidFill>
                <a:latin typeface="Tahoma" pitchFamily="32" charset="0"/>
              </a:rPr>
              <a:t>Der gegen Gottes Gebote rebellierende</a:t>
            </a:r>
          </a:p>
          <a:p>
            <a:pPr algn="ctr">
              <a:lnSpc>
                <a:spcPct val="102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>
                <a:solidFill>
                  <a:srgbClr val="FFFF00"/>
                </a:solidFill>
                <a:latin typeface="Tahoma" pitchFamily="32" charset="0"/>
              </a:rPr>
              <a:t>Mensch muss jetzt ohne Gott leben!</a:t>
            </a:r>
          </a:p>
          <a:p>
            <a:pPr algn="ctr">
              <a:lnSpc>
                <a:spcPct val="102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300">
              <a:solidFill>
                <a:srgbClr val="FFFF00"/>
              </a:solidFill>
              <a:latin typeface="Tahoma" pitchFamily="32" charset="0"/>
            </a:endParaRPr>
          </a:p>
          <a:p>
            <a:pPr algn="ctr">
              <a:lnSpc>
                <a:spcPct val="89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>
                <a:solidFill>
                  <a:srgbClr val="FFFFFF"/>
                </a:solidFill>
                <a:latin typeface="Wingdings 3" pitchFamily="16" charset="2"/>
              </a:rPr>
              <a:t></a:t>
            </a:r>
            <a:r>
              <a:rPr lang="en-GB" sz="2400">
                <a:solidFill>
                  <a:srgbClr val="FFFFFF"/>
                </a:solidFill>
                <a:latin typeface="Tahoma" pitchFamily="32" charset="0"/>
              </a:rPr>
              <a:t> </a:t>
            </a:r>
            <a:r>
              <a:rPr lang="en-GB" sz="2400" b="1">
                <a:solidFill>
                  <a:srgbClr val="FFFFFF"/>
                </a:solidFill>
                <a:latin typeface="Tahoma" pitchFamily="32" charset="0"/>
              </a:rPr>
              <a:t>ZIELVERFEHLUNG!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reeform 1"/>
          <p:cNvSpPr>
            <a:spLocks noChangeArrowheads="1"/>
          </p:cNvSpPr>
          <p:nvPr/>
        </p:nvSpPr>
        <p:spPr bwMode="auto">
          <a:xfrm>
            <a:off x="2611438" y="1943100"/>
            <a:ext cx="3922712" cy="4116388"/>
          </a:xfrm>
          <a:custGeom>
            <a:avLst/>
            <a:gdLst>
              <a:gd name="T0" fmla="*/ 2147483647 w 12017"/>
              <a:gd name="T1" fmla="*/ 2147483647 h 12603"/>
              <a:gd name="T2" fmla="*/ 2147483647 w 12017"/>
              <a:gd name="T3" fmla="*/ 2147483647 h 12603"/>
              <a:gd name="T4" fmla="*/ 2147483647 w 12017"/>
              <a:gd name="T5" fmla="*/ 2147483647 h 12603"/>
              <a:gd name="T6" fmla="*/ 2147483647 w 12017"/>
              <a:gd name="T7" fmla="*/ 2147483647 h 12603"/>
              <a:gd name="T8" fmla="*/ 2147483647 w 12017"/>
              <a:gd name="T9" fmla="*/ 2147483647 h 12603"/>
              <a:gd name="T10" fmla="*/ 2147483647 w 12017"/>
              <a:gd name="T11" fmla="*/ 2147483647 h 12603"/>
              <a:gd name="T12" fmla="*/ 2147483647 w 12017"/>
              <a:gd name="T13" fmla="*/ 2147483647 h 12603"/>
              <a:gd name="T14" fmla="*/ 2147483647 w 12017"/>
              <a:gd name="T15" fmla="*/ 2147483647 h 12603"/>
              <a:gd name="T16" fmla="*/ 2147483647 w 12017"/>
              <a:gd name="T17" fmla="*/ 2147483647 h 12603"/>
              <a:gd name="T18" fmla="*/ 2147483647 w 12017"/>
              <a:gd name="T19" fmla="*/ 2147483647 h 12603"/>
              <a:gd name="T20" fmla="*/ 2147483647 w 12017"/>
              <a:gd name="T21" fmla="*/ 2147483647 h 12603"/>
              <a:gd name="T22" fmla="*/ 2147483647 w 12017"/>
              <a:gd name="T23" fmla="*/ 2147483647 h 12603"/>
              <a:gd name="T24" fmla="*/ 2147483647 w 12017"/>
              <a:gd name="T25" fmla="*/ 2147483647 h 12603"/>
              <a:gd name="T26" fmla="*/ 2147483647 w 12017"/>
              <a:gd name="T27" fmla="*/ 2147483647 h 12603"/>
              <a:gd name="T28" fmla="*/ 2147483647 w 12017"/>
              <a:gd name="T29" fmla="*/ 2147483647 h 12603"/>
              <a:gd name="T30" fmla="*/ 2147483647 w 12017"/>
              <a:gd name="T31" fmla="*/ 2147483647 h 12603"/>
              <a:gd name="T32" fmla="*/ 2147483647 w 12017"/>
              <a:gd name="T33" fmla="*/ 2147483647 h 12603"/>
              <a:gd name="T34" fmla="*/ 2147483647 w 12017"/>
              <a:gd name="T35" fmla="*/ 2147483647 h 12603"/>
              <a:gd name="T36" fmla="*/ 2147483647 w 12017"/>
              <a:gd name="T37" fmla="*/ 2147483647 h 12603"/>
              <a:gd name="T38" fmla="*/ 2147483647 w 12017"/>
              <a:gd name="T39" fmla="*/ 2147483647 h 12603"/>
              <a:gd name="T40" fmla="*/ 2147483647 w 12017"/>
              <a:gd name="T41" fmla="*/ 2147483647 h 12603"/>
              <a:gd name="T42" fmla="*/ 2147483647 w 12017"/>
              <a:gd name="T43" fmla="*/ 2147483647 h 12603"/>
              <a:gd name="T44" fmla="*/ 2147483647 w 12017"/>
              <a:gd name="T45" fmla="*/ 2147483647 h 12603"/>
              <a:gd name="T46" fmla="*/ 2147483647 w 12017"/>
              <a:gd name="T47" fmla="*/ 2147483647 h 12603"/>
              <a:gd name="T48" fmla="*/ 2147483647 w 12017"/>
              <a:gd name="T49" fmla="*/ 2147483647 h 12603"/>
              <a:gd name="T50" fmla="*/ 2147483647 w 12017"/>
              <a:gd name="T51" fmla="*/ 2147483647 h 12603"/>
              <a:gd name="T52" fmla="*/ 2147483647 w 12017"/>
              <a:gd name="T53" fmla="*/ 2147483647 h 12603"/>
              <a:gd name="T54" fmla="*/ 2147483647 w 12017"/>
              <a:gd name="T55" fmla="*/ 2147483647 h 12603"/>
              <a:gd name="T56" fmla="*/ 2147483647 w 12017"/>
              <a:gd name="T57" fmla="*/ 2147483647 h 12603"/>
              <a:gd name="T58" fmla="*/ 2147483647 w 12017"/>
              <a:gd name="T59" fmla="*/ 2147483647 h 12603"/>
              <a:gd name="T60" fmla="*/ 2147483647 w 12017"/>
              <a:gd name="T61" fmla="*/ 2147483647 h 12603"/>
              <a:gd name="T62" fmla="*/ 2147483647 w 12017"/>
              <a:gd name="T63" fmla="*/ 2147483647 h 12603"/>
              <a:gd name="T64" fmla="*/ 2147483647 w 12017"/>
              <a:gd name="T65" fmla="*/ 2147483647 h 12603"/>
              <a:gd name="T66" fmla="*/ 2147483647 w 12017"/>
              <a:gd name="T67" fmla="*/ 2147483647 h 12603"/>
              <a:gd name="T68" fmla="*/ 2147483647 w 12017"/>
              <a:gd name="T69" fmla="*/ 2147483647 h 12603"/>
              <a:gd name="T70" fmla="*/ 2147483647 w 12017"/>
              <a:gd name="T71" fmla="*/ 2147483647 h 12603"/>
              <a:gd name="T72" fmla="*/ 2147483647 w 12017"/>
              <a:gd name="T73" fmla="*/ 2147483647 h 12603"/>
              <a:gd name="T74" fmla="*/ 2147483647 w 12017"/>
              <a:gd name="T75" fmla="*/ 2147483647 h 12603"/>
              <a:gd name="T76" fmla="*/ 2147483647 w 12017"/>
              <a:gd name="T77" fmla="*/ 2147483647 h 12603"/>
              <a:gd name="T78" fmla="*/ 2147483647 w 12017"/>
              <a:gd name="T79" fmla="*/ 2147483647 h 12603"/>
              <a:gd name="T80" fmla="*/ 2147483647 w 12017"/>
              <a:gd name="T81" fmla="*/ 2147483647 h 12603"/>
              <a:gd name="T82" fmla="*/ 2147483647 w 12017"/>
              <a:gd name="T83" fmla="*/ 2147483647 h 12603"/>
              <a:gd name="T84" fmla="*/ 2147483647 w 12017"/>
              <a:gd name="T85" fmla="*/ 2147483647 h 126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2017" h="12603">
                <a:moveTo>
                  <a:pt x="6008" y="12602"/>
                </a:moveTo>
                <a:lnTo>
                  <a:pt x="12016" y="12602"/>
                </a:lnTo>
                <a:lnTo>
                  <a:pt x="12014" y="12288"/>
                </a:lnTo>
                <a:lnTo>
                  <a:pt x="12009" y="11974"/>
                </a:lnTo>
                <a:lnTo>
                  <a:pt x="11999" y="11660"/>
                </a:lnTo>
                <a:lnTo>
                  <a:pt x="11986" y="11347"/>
                </a:lnTo>
                <a:lnTo>
                  <a:pt x="11969" y="11035"/>
                </a:lnTo>
                <a:lnTo>
                  <a:pt x="11949" y="10724"/>
                </a:lnTo>
                <a:lnTo>
                  <a:pt x="11925" y="10414"/>
                </a:lnTo>
                <a:lnTo>
                  <a:pt x="11897" y="10105"/>
                </a:lnTo>
                <a:lnTo>
                  <a:pt x="11865" y="9798"/>
                </a:lnTo>
                <a:lnTo>
                  <a:pt x="11830" y="9493"/>
                </a:lnTo>
                <a:lnTo>
                  <a:pt x="11791" y="9189"/>
                </a:lnTo>
                <a:lnTo>
                  <a:pt x="11749" y="8888"/>
                </a:lnTo>
                <a:lnTo>
                  <a:pt x="11703" y="8589"/>
                </a:lnTo>
                <a:lnTo>
                  <a:pt x="11654" y="8292"/>
                </a:lnTo>
                <a:lnTo>
                  <a:pt x="11601" y="7998"/>
                </a:lnTo>
                <a:lnTo>
                  <a:pt x="11544" y="7707"/>
                </a:lnTo>
                <a:lnTo>
                  <a:pt x="11484" y="7419"/>
                </a:lnTo>
                <a:lnTo>
                  <a:pt x="11421" y="7134"/>
                </a:lnTo>
                <a:lnTo>
                  <a:pt x="11354" y="6853"/>
                </a:lnTo>
                <a:lnTo>
                  <a:pt x="11284" y="6575"/>
                </a:lnTo>
                <a:lnTo>
                  <a:pt x="11211" y="6301"/>
                </a:lnTo>
                <a:lnTo>
                  <a:pt x="11135" y="6031"/>
                </a:lnTo>
                <a:lnTo>
                  <a:pt x="11055" y="5765"/>
                </a:lnTo>
                <a:lnTo>
                  <a:pt x="10972" y="5503"/>
                </a:lnTo>
                <a:lnTo>
                  <a:pt x="10886" y="5246"/>
                </a:lnTo>
                <a:lnTo>
                  <a:pt x="10797" y="4993"/>
                </a:lnTo>
                <a:lnTo>
                  <a:pt x="10705" y="4745"/>
                </a:lnTo>
                <a:lnTo>
                  <a:pt x="10610" y="4502"/>
                </a:lnTo>
                <a:lnTo>
                  <a:pt x="10513" y="4264"/>
                </a:lnTo>
                <a:lnTo>
                  <a:pt x="10412" y="4030"/>
                </a:lnTo>
                <a:lnTo>
                  <a:pt x="10309" y="3802"/>
                </a:lnTo>
                <a:lnTo>
                  <a:pt x="10203" y="3580"/>
                </a:lnTo>
                <a:lnTo>
                  <a:pt x="10094" y="3364"/>
                </a:lnTo>
                <a:lnTo>
                  <a:pt x="9983" y="3153"/>
                </a:lnTo>
                <a:lnTo>
                  <a:pt x="9870" y="2948"/>
                </a:lnTo>
                <a:lnTo>
                  <a:pt x="9754" y="2749"/>
                </a:lnTo>
                <a:lnTo>
                  <a:pt x="9636" y="2556"/>
                </a:lnTo>
                <a:lnTo>
                  <a:pt x="9515" y="2370"/>
                </a:lnTo>
                <a:lnTo>
                  <a:pt x="9392" y="2189"/>
                </a:lnTo>
                <a:lnTo>
                  <a:pt x="9268" y="2016"/>
                </a:lnTo>
                <a:lnTo>
                  <a:pt x="9141" y="1849"/>
                </a:lnTo>
                <a:lnTo>
                  <a:pt x="9012" y="1688"/>
                </a:lnTo>
                <a:lnTo>
                  <a:pt x="8881" y="1534"/>
                </a:lnTo>
                <a:lnTo>
                  <a:pt x="8749" y="1388"/>
                </a:lnTo>
                <a:lnTo>
                  <a:pt x="8615" y="1248"/>
                </a:lnTo>
                <a:lnTo>
                  <a:pt x="8479" y="1115"/>
                </a:lnTo>
                <a:lnTo>
                  <a:pt x="8342" y="989"/>
                </a:lnTo>
                <a:lnTo>
                  <a:pt x="8203" y="871"/>
                </a:lnTo>
                <a:lnTo>
                  <a:pt x="8063" y="760"/>
                </a:lnTo>
                <a:lnTo>
                  <a:pt x="7921" y="656"/>
                </a:lnTo>
                <a:lnTo>
                  <a:pt x="7779" y="560"/>
                </a:lnTo>
                <a:lnTo>
                  <a:pt x="7635" y="471"/>
                </a:lnTo>
                <a:lnTo>
                  <a:pt x="7491" y="390"/>
                </a:lnTo>
                <a:lnTo>
                  <a:pt x="7345" y="316"/>
                </a:lnTo>
                <a:lnTo>
                  <a:pt x="7198" y="250"/>
                </a:lnTo>
                <a:lnTo>
                  <a:pt x="7051" y="191"/>
                </a:lnTo>
                <a:lnTo>
                  <a:pt x="6903" y="141"/>
                </a:lnTo>
                <a:lnTo>
                  <a:pt x="6755" y="98"/>
                </a:lnTo>
                <a:lnTo>
                  <a:pt x="6606" y="63"/>
                </a:lnTo>
                <a:lnTo>
                  <a:pt x="6457" y="35"/>
                </a:lnTo>
                <a:lnTo>
                  <a:pt x="6307" y="16"/>
                </a:lnTo>
                <a:lnTo>
                  <a:pt x="6158" y="4"/>
                </a:lnTo>
                <a:lnTo>
                  <a:pt x="6008" y="0"/>
                </a:lnTo>
                <a:lnTo>
                  <a:pt x="5858" y="4"/>
                </a:lnTo>
                <a:lnTo>
                  <a:pt x="5709" y="16"/>
                </a:lnTo>
                <a:lnTo>
                  <a:pt x="5559" y="35"/>
                </a:lnTo>
                <a:lnTo>
                  <a:pt x="5410" y="63"/>
                </a:lnTo>
                <a:lnTo>
                  <a:pt x="5261" y="98"/>
                </a:lnTo>
                <a:lnTo>
                  <a:pt x="5113" y="141"/>
                </a:lnTo>
                <a:lnTo>
                  <a:pt x="4965" y="191"/>
                </a:lnTo>
                <a:lnTo>
                  <a:pt x="4818" y="250"/>
                </a:lnTo>
                <a:lnTo>
                  <a:pt x="4671" y="316"/>
                </a:lnTo>
                <a:lnTo>
                  <a:pt x="4525" y="390"/>
                </a:lnTo>
                <a:lnTo>
                  <a:pt x="4381" y="471"/>
                </a:lnTo>
                <a:lnTo>
                  <a:pt x="4237" y="560"/>
                </a:lnTo>
                <a:lnTo>
                  <a:pt x="4095" y="656"/>
                </a:lnTo>
                <a:lnTo>
                  <a:pt x="3953" y="760"/>
                </a:lnTo>
                <a:lnTo>
                  <a:pt x="3813" y="871"/>
                </a:lnTo>
                <a:lnTo>
                  <a:pt x="3674" y="989"/>
                </a:lnTo>
                <a:lnTo>
                  <a:pt x="3537" y="1115"/>
                </a:lnTo>
                <a:lnTo>
                  <a:pt x="3401" y="1248"/>
                </a:lnTo>
                <a:lnTo>
                  <a:pt x="3267" y="1388"/>
                </a:lnTo>
                <a:lnTo>
                  <a:pt x="3135" y="1534"/>
                </a:lnTo>
                <a:lnTo>
                  <a:pt x="3004" y="1688"/>
                </a:lnTo>
                <a:lnTo>
                  <a:pt x="2875" y="1849"/>
                </a:lnTo>
                <a:lnTo>
                  <a:pt x="2748" y="2016"/>
                </a:lnTo>
                <a:lnTo>
                  <a:pt x="2624" y="2189"/>
                </a:lnTo>
                <a:lnTo>
                  <a:pt x="2501" y="2370"/>
                </a:lnTo>
                <a:lnTo>
                  <a:pt x="2380" y="2556"/>
                </a:lnTo>
                <a:lnTo>
                  <a:pt x="2262" y="2749"/>
                </a:lnTo>
                <a:lnTo>
                  <a:pt x="2146" y="2948"/>
                </a:lnTo>
                <a:lnTo>
                  <a:pt x="2033" y="3153"/>
                </a:lnTo>
                <a:lnTo>
                  <a:pt x="1922" y="3364"/>
                </a:lnTo>
                <a:lnTo>
                  <a:pt x="1813" y="3580"/>
                </a:lnTo>
                <a:lnTo>
                  <a:pt x="1707" y="3802"/>
                </a:lnTo>
                <a:lnTo>
                  <a:pt x="1604" y="4030"/>
                </a:lnTo>
                <a:lnTo>
                  <a:pt x="1503" y="4264"/>
                </a:lnTo>
                <a:lnTo>
                  <a:pt x="1406" y="4502"/>
                </a:lnTo>
                <a:lnTo>
                  <a:pt x="1311" y="4745"/>
                </a:lnTo>
                <a:lnTo>
                  <a:pt x="1219" y="4993"/>
                </a:lnTo>
                <a:lnTo>
                  <a:pt x="1130" y="5246"/>
                </a:lnTo>
                <a:lnTo>
                  <a:pt x="1044" y="5503"/>
                </a:lnTo>
                <a:lnTo>
                  <a:pt x="961" y="5765"/>
                </a:lnTo>
                <a:lnTo>
                  <a:pt x="881" y="6031"/>
                </a:lnTo>
                <a:lnTo>
                  <a:pt x="805" y="6301"/>
                </a:lnTo>
                <a:lnTo>
                  <a:pt x="732" y="6575"/>
                </a:lnTo>
                <a:lnTo>
                  <a:pt x="662" y="6853"/>
                </a:lnTo>
                <a:lnTo>
                  <a:pt x="595" y="7134"/>
                </a:lnTo>
                <a:lnTo>
                  <a:pt x="532" y="7419"/>
                </a:lnTo>
                <a:lnTo>
                  <a:pt x="472" y="7707"/>
                </a:lnTo>
                <a:lnTo>
                  <a:pt x="415" y="7998"/>
                </a:lnTo>
                <a:lnTo>
                  <a:pt x="362" y="8292"/>
                </a:lnTo>
                <a:lnTo>
                  <a:pt x="313" y="8589"/>
                </a:lnTo>
                <a:lnTo>
                  <a:pt x="267" y="8888"/>
                </a:lnTo>
                <a:lnTo>
                  <a:pt x="225" y="9189"/>
                </a:lnTo>
                <a:lnTo>
                  <a:pt x="186" y="9493"/>
                </a:lnTo>
                <a:lnTo>
                  <a:pt x="151" y="9798"/>
                </a:lnTo>
                <a:lnTo>
                  <a:pt x="119" y="10105"/>
                </a:lnTo>
                <a:lnTo>
                  <a:pt x="91" y="10414"/>
                </a:lnTo>
                <a:lnTo>
                  <a:pt x="67" y="10724"/>
                </a:lnTo>
                <a:lnTo>
                  <a:pt x="47" y="11035"/>
                </a:lnTo>
                <a:lnTo>
                  <a:pt x="30" y="11347"/>
                </a:lnTo>
                <a:lnTo>
                  <a:pt x="17" y="11660"/>
                </a:lnTo>
                <a:lnTo>
                  <a:pt x="7" y="11974"/>
                </a:lnTo>
                <a:lnTo>
                  <a:pt x="2" y="12288"/>
                </a:lnTo>
                <a:lnTo>
                  <a:pt x="0" y="12602"/>
                </a:lnTo>
                <a:lnTo>
                  <a:pt x="6008" y="12602"/>
                </a:lnTo>
              </a:path>
            </a:pathLst>
          </a:custGeom>
          <a:gradFill rotWithShape="0">
            <a:gsLst>
              <a:gs pos="0">
                <a:srgbClr val="00AE00"/>
              </a:gs>
              <a:gs pos="50000">
                <a:srgbClr val="FFFFFF"/>
              </a:gs>
              <a:gs pos="100000">
                <a:srgbClr val="00AE00"/>
              </a:gs>
            </a:gsLst>
            <a:lin ang="2700000" scaled="1"/>
          </a:gradFill>
          <a:ln w="18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4227513" y="379413"/>
            <a:ext cx="1638300" cy="16398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8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229100" y="2201863"/>
            <a:ext cx="685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ts val="2550"/>
              </a:lnSpc>
            </a:pPr>
            <a:r>
              <a:rPr lang="en-GB" sz="25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Leib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85800" y="685800"/>
            <a:ext cx="3009900" cy="685800"/>
          </a:xfrm>
          <a:prstGeom prst="roundRect">
            <a:avLst>
              <a:gd name="adj" fmla="val 208"/>
            </a:avLst>
          </a:prstGeom>
          <a:gradFill rotWithShape="0">
            <a:gsLst>
              <a:gs pos="0">
                <a:srgbClr val="FFFFFF"/>
              </a:gs>
              <a:gs pos="100000">
                <a:srgbClr val="B80047"/>
              </a:gs>
            </a:gsLst>
            <a:path path="shape">
              <a:fillToRect l="20000" r="80000" b="10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0" tIns="0" rIns="0" bIns="0" anchor="ctr" anchorCtr="1"/>
          <a:lstStyle/>
          <a:p>
            <a:pPr>
              <a:lnSpc>
                <a:spcPct val="9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4000">
                <a:solidFill>
                  <a:srgbClr val="FFFFFF"/>
                </a:solidFill>
                <a:latin typeface="Forte" pitchFamily="64" charset="0"/>
              </a:rPr>
              <a:t>Der Mensch</a:t>
            </a:r>
          </a:p>
        </p:txBody>
      </p:sp>
      <p:sp>
        <p:nvSpPr>
          <p:cNvPr id="9221" name="Freeform 5"/>
          <p:cNvSpPr>
            <a:spLocks noChangeArrowheads="1"/>
          </p:cNvSpPr>
          <p:nvPr/>
        </p:nvSpPr>
        <p:spPr bwMode="auto">
          <a:xfrm>
            <a:off x="3246438" y="2741613"/>
            <a:ext cx="2652712" cy="2782887"/>
          </a:xfrm>
          <a:custGeom>
            <a:avLst/>
            <a:gdLst>
              <a:gd name="T0" fmla="*/ 2147483647 w 8127"/>
              <a:gd name="T1" fmla="*/ 2147483647 h 8520"/>
              <a:gd name="T2" fmla="*/ 2147483647 w 8127"/>
              <a:gd name="T3" fmla="*/ 2147483647 h 8520"/>
              <a:gd name="T4" fmla="*/ 2147483647 w 8127"/>
              <a:gd name="T5" fmla="*/ 2147483647 h 8520"/>
              <a:gd name="T6" fmla="*/ 2147483647 w 8127"/>
              <a:gd name="T7" fmla="*/ 2147483647 h 8520"/>
              <a:gd name="T8" fmla="*/ 2147483647 w 8127"/>
              <a:gd name="T9" fmla="*/ 2147483647 h 8520"/>
              <a:gd name="T10" fmla="*/ 2147483647 w 8127"/>
              <a:gd name="T11" fmla="*/ 2147483647 h 8520"/>
              <a:gd name="T12" fmla="*/ 2147483647 w 8127"/>
              <a:gd name="T13" fmla="*/ 2147483647 h 8520"/>
              <a:gd name="T14" fmla="*/ 2147483647 w 8127"/>
              <a:gd name="T15" fmla="*/ 2147483647 h 8520"/>
              <a:gd name="T16" fmla="*/ 2147483647 w 8127"/>
              <a:gd name="T17" fmla="*/ 2147483647 h 8520"/>
              <a:gd name="T18" fmla="*/ 2147483647 w 8127"/>
              <a:gd name="T19" fmla="*/ 2147483647 h 8520"/>
              <a:gd name="T20" fmla="*/ 2147483647 w 8127"/>
              <a:gd name="T21" fmla="*/ 2147483647 h 8520"/>
              <a:gd name="T22" fmla="*/ 2147483647 w 8127"/>
              <a:gd name="T23" fmla="*/ 2147483647 h 8520"/>
              <a:gd name="T24" fmla="*/ 2147483647 w 8127"/>
              <a:gd name="T25" fmla="*/ 2147483647 h 8520"/>
              <a:gd name="T26" fmla="*/ 2147483647 w 8127"/>
              <a:gd name="T27" fmla="*/ 2147483647 h 8520"/>
              <a:gd name="T28" fmla="*/ 2147483647 w 8127"/>
              <a:gd name="T29" fmla="*/ 2147483647 h 8520"/>
              <a:gd name="T30" fmla="*/ 2147483647 w 8127"/>
              <a:gd name="T31" fmla="*/ 2147483647 h 8520"/>
              <a:gd name="T32" fmla="*/ 2147483647 w 8127"/>
              <a:gd name="T33" fmla="*/ 2147483647 h 8520"/>
              <a:gd name="T34" fmla="*/ 2147483647 w 8127"/>
              <a:gd name="T35" fmla="*/ 2147483647 h 8520"/>
              <a:gd name="T36" fmla="*/ 2147483647 w 8127"/>
              <a:gd name="T37" fmla="*/ 2147483647 h 8520"/>
              <a:gd name="T38" fmla="*/ 2147483647 w 8127"/>
              <a:gd name="T39" fmla="*/ 2147483647 h 8520"/>
              <a:gd name="T40" fmla="*/ 2147483647 w 8127"/>
              <a:gd name="T41" fmla="*/ 2147483647 h 8520"/>
              <a:gd name="T42" fmla="*/ 2147483647 w 8127"/>
              <a:gd name="T43" fmla="*/ 2147483647 h 8520"/>
              <a:gd name="T44" fmla="*/ 2147483647 w 8127"/>
              <a:gd name="T45" fmla="*/ 2147483647 h 8520"/>
              <a:gd name="T46" fmla="*/ 2147483647 w 8127"/>
              <a:gd name="T47" fmla="*/ 2147483647 h 8520"/>
              <a:gd name="T48" fmla="*/ 2147483647 w 8127"/>
              <a:gd name="T49" fmla="*/ 2147483647 h 8520"/>
              <a:gd name="T50" fmla="*/ 2147483647 w 8127"/>
              <a:gd name="T51" fmla="*/ 2147483647 h 8520"/>
              <a:gd name="T52" fmla="*/ 2147483647 w 8127"/>
              <a:gd name="T53" fmla="*/ 2147483647 h 8520"/>
              <a:gd name="T54" fmla="*/ 2147483647 w 8127"/>
              <a:gd name="T55" fmla="*/ 2147483647 h 8520"/>
              <a:gd name="T56" fmla="*/ 2147483647 w 8127"/>
              <a:gd name="T57" fmla="*/ 2147483647 h 8520"/>
              <a:gd name="T58" fmla="*/ 2147483647 w 8127"/>
              <a:gd name="T59" fmla="*/ 2147483647 h 8520"/>
              <a:gd name="T60" fmla="*/ 2147483647 w 8127"/>
              <a:gd name="T61" fmla="*/ 2147483647 h 8520"/>
              <a:gd name="T62" fmla="*/ 2147483647 w 8127"/>
              <a:gd name="T63" fmla="*/ 2147483647 h 8520"/>
              <a:gd name="T64" fmla="*/ 2147483647 w 8127"/>
              <a:gd name="T65" fmla="*/ 2147483647 h 8520"/>
              <a:gd name="T66" fmla="*/ 2147483647 w 8127"/>
              <a:gd name="T67" fmla="*/ 2147483647 h 8520"/>
              <a:gd name="T68" fmla="*/ 2147483647 w 8127"/>
              <a:gd name="T69" fmla="*/ 2147483647 h 8520"/>
              <a:gd name="T70" fmla="*/ 2147483647 w 8127"/>
              <a:gd name="T71" fmla="*/ 2147483647 h 8520"/>
              <a:gd name="T72" fmla="*/ 2147483647 w 8127"/>
              <a:gd name="T73" fmla="*/ 2147483647 h 8520"/>
              <a:gd name="T74" fmla="*/ 2147483647 w 8127"/>
              <a:gd name="T75" fmla="*/ 2147483647 h 8520"/>
              <a:gd name="T76" fmla="*/ 2147483647 w 8127"/>
              <a:gd name="T77" fmla="*/ 2147483647 h 8520"/>
              <a:gd name="T78" fmla="*/ 2147483647 w 8127"/>
              <a:gd name="T79" fmla="*/ 2147483647 h 8520"/>
              <a:gd name="T80" fmla="*/ 2147483647 w 8127"/>
              <a:gd name="T81" fmla="*/ 2147483647 h 8520"/>
              <a:gd name="T82" fmla="*/ 2147483647 w 8127"/>
              <a:gd name="T83" fmla="*/ 2147483647 h 8520"/>
              <a:gd name="T84" fmla="*/ 2147483647 w 8127"/>
              <a:gd name="T85" fmla="*/ 2147483647 h 85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127" h="8520">
                <a:moveTo>
                  <a:pt x="4063" y="8519"/>
                </a:moveTo>
                <a:lnTo>
                  <a:pt x="8126" y="8519"/>
                </a:lnTo>
                <a:lnTo>
                  <a:pt x="8125" y="8307"/>
                </a:lnTo>
                <a:lnTo>
                  <a:pt x="8121" y="8094"/>
                </a:lnTo>
                <a:lnTo>
                  <a:pt x="8115" y="7882"/>
                </a:lnTo>
                <a:lnTo>
                  <a:pt x="8106" y="7671"/>
                </a:lnTo>
                <a:lnTo>
                  <a:pt x="8094" y="7460"/>
                </a:lnTo>
                <a:lnTo>
                  <a:pt x="8081" y="7249"/>
                </a:lnTo>
                <a:lnTo>
                  <a:pt x="8064" y="7040"/>
                </a:lnTo>
                <a:lnTo>
                  <a:pt x="8045" y="6831"/>
                </a:lnTo>
                <a:lnTo>
                  <a:pt x="8024" y="6624"/>
                </a:lnTo>
                <a:lnTo>
                  <a:pt x="8000" y="6417"/>
                </a:lnTo>
                <a:lnTo>
                  <a:pt x="7974" y="6212"/>
                </a:lnTo>
                <a:lnTo>
                  <a:pt x="7946" y="6008"/>
                </a:lnTo>
                <a:lnTo>
                  <a:pt x="7914" y="5806"/>
                </a:lnTo>
                <a:lnTo>
                  <a:pt x="7881" y="5606"/>
                </a:lnTo>
                <a:lnTo>
                  <a:pt x="7845" y="5407"/>
                </a:lnTo>
                <a:lnTo>
                  <a:pt x="7807" y="5210"/>
                </a:lnTo>
                <a:lnTo>
                  <a:pt x="7767" y="5016"/>
                </a:lnTo>
                <a:lnTo>
                  <a:pt x="7724" y="4823"/>
                </a:lnTo>
                <a:lnTo>
                  <a:pt x="7679" y="4633"/>
                </a:lnTo>
                <a:lnTo>
                  <a:pt x="7631" y="4445"/>
                </a:lnTo>
                <a:lnTo>
                  <a:pt x="7582" y="4259"/>
                </a:lnTo>
                <a:lnTo>
                  <a:pt x="7530" y="4076"/>
                </a:lnTo>
                <a:lnTo>
                  <a:pt x="7476" y="3897"/>
                </a:lnTo>
                <a:lnTo>
                  <a:pt x="7420" y="3720"/>
                </a:lnTo>
                <a:lnTo>
                  <a:pt x="7362" y="3546"/>
                </a:lnTo>
                <a:lnTo>
                  <a:pt x="7302" y="3375"/>
                </a:lnTo>
                <a:lnTo>
                  <a:pt x="7240" y="3207"/>
                </a:lnTo>
                <a:lnTo>
                  <a:pt x="7176" y="3043"/>
                </a:lnTo>
                <a:lnTo>
                  <a:pt x="7110" y="2882"/>
                </a:lnTo>
                <a:lnTo>
                  <a:pt x="7042" y="2724"/>
                </a:lnTo>
                <a:lnTo>
                  <a:pt x="6972" y="2570"/>
                </a:lnTo>
                <a:lnTo>
                  <a:pt x="6900" y="2420"/>
                </a:lnTo>
                <a:lnTo>
                  <a:pt x="6827" y="2274"/>
                </a:lnTo>
                <a:lnTo>
                  <a:pt x="6752" y="2131"/>
                </a:lnTo>
                <a:lnTo>
                  <a:pt x="6675" y="1993"/>
                </a:lnTo>
                <a:lnTo>
                  <a:pt x="6597" y="1858"/>
                </a:lnTo>
                <a:lnTo>
                  <a:pt x="6517" y="1728"/>
                </a:lnTo>
                <a:lnTo>
                  <a:pt x="6435" y="1602"/>
                </a:lnTo>
                <a:lnTo>
                  <a:pt x="6352" y="1480"/>
                </a:lnTo>
                <a:lnTo>
                  <a:pt x="6268" y="1363"/>
                </a:lnTo>
                <a:lnTo>
                  <a:pt x="6182" y="1250"/>
                </a:lnTo>
                <a:lnTo>
                  <a:pt x="6095" y="1141"/>
                </a:lnTo>
                <a:lnTo>
                  <a:pt x="6007" y="1037"/>
                </a:lnTo>
                <a:lnTo>
                  <a:pt x="5917" y="938"/>
                </a:lnTo>
                <a:lnTo>
                  <a:pt x="5826" y="844"/>
                </a:lnTo>
                <a:lnTo>
                  <a:pt x="5735" y="754"/>
                </a:lnTo>
                <a:lnTo>
                  <a:pt x="5642" y="669"/>
                </a:lnTo>
                <a:lnTo>
                  <a:pt x="5548" y="589"/>
                </a:lnTo>
                <a:lnTo>
                  <a:pt x="5453" y="514"/>
                </a:lnTo>
                <a:lnTo>
                  <a:pt x="5357" y="444"/>
                </a:lnTo>
                <a:lnTo>
                  <a:pt x="5260" y="378"/>
                </a:lnTo>
                <a:lnTo>
                  <a:pt x="5163" y="318"/>
                </a:lnTo>
                <a:lnTo>
                  <a:pt x="5065" y="263"/>
                </a:lnTo>
                <a:lnTo>
                  <a:pt x="4967" y="214"/>
                </a:lnTo>
                <a:lnTo>
                  <a:pt x="4868" y="169"/>
                </a:lnTo>
                <a:lnTo>
                  <a:pt x="4768" y="129"/>
                </a:lnTo>
                <a:lnTo>
                  <a:pt x="4668" y="95"/>
                </a:lnTo>
                <a:lnTo>
                  <a:pt x="4568" y="66"/>
                </a:lnTo>
                <a:lnTo>
                  <a:pt x="4467" y="42"/>
                </a:lnTo>
                <a:lnTo>
                  <a:pt x="4367" y="24"/>
                </a:lnTo>
                <a:lnTo>
                  <a:pt x="4265" y="11"/>
                </a:lnTo>
                <a:lnTo>
                  <a:pt x="4164" y="3"/>
                </a:lnTo>
                <a:lnTo>
                  <a:pt x="4063" y="0"/>
                </a:lnTo>
                <a:lnTo>
                  <a:pt x="3962" y="3"/>
                </a:lnTo>
                <a:lnTo>
                  <a:pt x="3861" y="11"/>
                </a:lnTo>
                <a:lnTo>
                  <a:pt x="3759" y="24"/>
                </a:lnTo>
                <a:lnTo>
                  <a:pt x="3659" y="42"/>
                </a:lnTo>
                <a:lnTo>
                  <a:pt x="3558" y="66"/>
                </a:lnTo>
                <a:lnTo>
                  <a:pt x="3458" y="95"/>
                </a:lnTo>
                <a:lnTo>
                  <a:pt x="3358" y="129"/>
                </a:lnTo>
                <a:lnTo>
                  <a:pt x="3258" y="169"/>
                </a:lnTo>
                <a:lnTo>
                  <a:pt x="3159" y="214"/>
                </a:lnTo>
                <a:lnTo>
                  <a:pt x="3061" y="263"/>
                </a:lnTo>
                <a:lnTo>
                  <a:pt x="2963" y="318"/>
                </a:lnTo>
                <a:lnTo>
                  <a:pt x="2866" y="378"/>
                </a:lnTo>
                <a:lnTo>
                  <a:pt x="2769" y="444"/>
                </a:lnTo>
                <a:lnTo>
                  <a:pt x="2673" y="514"/>
                </a:lnTo>
                <a:lnTo>
                  <a:pt x="2578" y="589"/>
                </a:lnTo>
                <a:lnTo>
                  <a:pt x="2484" y="669"/>
                </a:lnTo>
                <a:lnTo>
                  <a:pt x="2391" y="754"/>
                </a:lnTo>
                <a:lnTo>
                  <a:pt x="2300" y="844"/>
                </a:lnTo>
                <a:lnTo>
                  <a:pt x="2209" y="938"/>
                </a:lnTo>
                <a:lnTo>
                  <a:pt x="2119" y="1037"/>
                </a:lnTo>
                <a:lnTo>
                  <a:pt x="2031" y="1141"/>
                </a:lnTo>
                <a:lnTo>
                  <a:pt x="1944" y="1250"/>
                </a:lnTo>
                <a:lnTo>
                  <a:pt x="1858" y="1363"/>
                </a:lnTo>
                <a:lnTo>
                  <a:pt x="1774" y="1480"/>
                </a:lnTo>
                <a:lnTo>
                  <a:pt x="1691" y="1602"/>
                </a:lnTo>
                <a:lnTo>
                  <a:pt x="1609" y="1728"/>
                </a:lnTo>
                <a:lnTo>
                  <a:pt x="1529" y="1858"/>
                </a:lnTo>
                <a:lnTo>
                  <a:pt x="1451" y="1993"/>
                </a:lnTo>
                <a:lnTo>
                  <a:pt x="1374" y="2131"/>
                </a:lnTo>
                <a:lnTo>
                  <a:pt x="1299" y="2274"/>
                </a:lnTo>
                <a:lnTo>
                  <a:pt x="1226" y="2420"/>
                </a:lnTo>
                <a:lnTo>
                  <a:pt x="1154" y="2570"/>
                </a:lnTo>
                <a:lnTo>
                  <a:pt x="1084" y="2724"/>
                </a:lnTo>
                <a:lnTo>
                  <a:pt x="1016" y="2882"/>
                </a:lnTo>
                <a:lnTo>
                  <a:pt x="950" y="3043"/>
                </a:lnTo>
                <a:lnTo>
                  <a:pt x="886" y="3207"/>
                </a:lnTo>
                <a:lnTo>
                  <a:pt x="824" y="3375"/>
                </a:lnTo>
                <a:lnTo>
                  <a:pt x="764" y="3546"/>
                </a:lnTo>
                <a:lnTo>
                  <a:pt x="706" y="3720"/>
                </a:lnTo>
                <a:lnTo>
                  <a:pt x="650" y="3897"/>
                </a:lnTo>
                <a:lnTo>
                  <a:pt x="596" y="4076"/>
                </a:lnTo>
                <a:lnTo>
                  <a:pt x="544" y="4259"/>
                </a:lnTo>
                <a:lnTo>
                  <a:pt x="495" y="4445"/>
                </a:lnTo>
                <a:lnTo>
                  <a:pt x="447" y="4633"/>
                </a:lnTo>
                <a:lnTo>
                  <a:pt x="402" y="4823"/>
                </a:lnTo>
                <a:lnTo>
                  <a:pt x="359" y="5016"/>
                </a:lnTo>
                <a:lnTo>
                  <a:pt x="319" y="5210"/>
                </a:lnTo>
                <a:lnTo>
                  <a:pt x="281" y="5407"/>
                </a:lnTo>
                <a:lnTo>
                  <a:pt x="245" y="5606"/>
                </a:lnTo>
                <a:lnTo>
                  <a:pt x="212" y="5806"/>
                </a:lnTo>
                <a:lnTo>
                  <a:pt x="180" y="6008"/>
                </a:lnTo>
                <a:lnTo>
                  <a:pt x="152" y="6212"/>
                </a:lnTo>
                <a:lnTo>
                  <a:pt x="126" y="6417"/>
                </a:lnTo>
                <a:lnTo>
                  <a:pt x="102" y="6624"/>
                </a:lnTo>
                <a:lnTo>
                  <a:pt x="81" y="6831"/>
                </a:lnTo>
                <a:lnTo>
                  <a:pt x="62" y="7040"/>
                </a:lnTo>
                <a:lnTo>
                  <a:pt x="45" y="7249"/>
                </a:lnTo>
                <a:lnTo>
                  <a:pt x="32" y="7460"/>
                </a:lnTo>
                <a:lnTo>
                  <a:pt x="20" y="7671"/>
                </a:lnTo>
                <a:lnTo>
                  <a:pt x="11" y="7882"/>
                </a:lnTo>
                <a:lnTo>
                  <a:pt x="5" y="8094"/>
                </a:lnTo>
                <a:lnTo>
                  <a:pt x="1" y="8307"/>
                </a:lnTo>
                <a:lnTo>
                  <a:pt x="0" y="8519"/>
                </a:lnTo>
                <a:lnTo>
                  <a:pt x="4063" y="8519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800000"/>
              </a:gs>
            </a:gsLst>
            <a:path path="rect">
              <a:fillToRect l="29999" t="29999" r="70001" b="70001"/>
            </a:path>
          </a:gradFill>
          <a:ln w="18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00500" y="3040063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ts val="2550"/>
              </a:lnSpc>
            </a:pPr>
            <a:r>
              <a:rPr lang="en-GB" sz="25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Seele</a:t>
            </a:r>
          </a:p>
        </p:txBody>
      </p:sp>
      <p:sp>
        <p:nvSpPr>
          <p:cNvPr id="9223" name="Freeform 7"/>
          <p:cNvSpPr>
            <a:spLocks noChangeArrowheads="1"/>
          </p:cNvSpPr>
          <p:nvPr/>
        </p:nvSpPr>
        <p:spPr bwMode="auto">
          <a:xfrm>
            <a:off x="3871913" y="3522663"/>
            <a:ext cx="1401762" cy="1468437"/>
          </a:xfrm>
          <a:custGeom>
            <a:avLst/>
            <a:gdLst>
              <a:gd name="T0" fmla="*/ 2147483647 w 4290"/>
              <a:gd name="T1" fmla="*/ 2147483647 h 4498"/>
              <a:gd name="T2" fmla="*/ 2147483647 w 4290"/>
              <a:gd name="T3" fmla="*/ 2147483647 h 4498"/>
              <a:gd name="T4" fmla="*/ 2147483647 w 4290"/>
              <a:gd name="T5" fmla="*/ 2147483647 h 4498"/>
              <a:gd name="T6" fmla="*/ 2147483647 w 4290"/>
              <a:gd name="T7" fmla="*/ 2147483647 h 4498"/>
              <a:gd name="T8" fmla="*/ 2147483647 w 4290"/>
              <a:gd name="T9" fmla="*/ 2147483647 h 4498"/>
              <a:gd name="T10" fmla="*/ 2147483647 w 4290"/>
              <a:gd name="T11" fmla="*/ 2147483647 h 4498"/>
              <a:gd name="T12" fmla="*/ 2147483647 w 4290"/>
              <a:gd name="T13" fmla="*/ 2147483647 h 4498"/>
              <a:gd name="T14" fmla="*/ 2147483647 w 4290"/>
              <a:gd name="T15" fmla="*/ 2147483647 h 4498"/>
              <a:gd name="T16" fmla="*/ 2147483647 w 4290"/>
              <a:gd name="T17" fmla="*/ 2147483647 h 4498"/>
              <a:gd name="T18" fmla="*/ 2147483647 w 4290"/>
              <a:gd name="T19" fmla="*/ 2147483647 h 4498"/>
              <a:gd name="T20" fmla="*/ 2147483647 w 4290"/>
              <a:gd name="T21" fmla="*/ 2147483647 h 4498"/>
              <a:gd name="T22" fmla="*/ 2147483647 w 4290"/>
              <a:gd name="T23" fmla="*/ 2147483647 h 4498"/>
              <a:gd name="T24" fmla="*/ 2147483647 w 4290"/>
              <a:gd name="T25" fmla="*/ 2147483647 h 4498"/>
              <a:gd name="T26" fmla="*/ 2147483647 w 4290"/>
              <a:gd name="T27" fmla="*/ 2147483647 h 4498"/>
              <a:gd name="T28" fmla="*/ 2147483647 w 4290"/>
              <a:gd name="T29" fmla="*/ 2147483647 h 4498"/>
              <a:gd name="T30" fmla="*/ 2147483647 w 4290"/>
              <a:gd name="T31" fmla="*/ 2147483647 h 4498"/>
              <a:gd name="T32" fmla="*/ 2147483647 w 4290"/>
              <a:gd name="T33" fmla="*/ 2147483647 h 4498"/>
              <a:gd name="T34" fmla="*/ 2147483647 w 4290"/>
              <a:gd name="T35" fmla="*/ 2147483647 h 4498"/>
              <a:gd name="T36" fmla="*/ 2147483647 w 4290"/>
              <a:gd name="T37" fmla="*/ 2147483647 h 4498"/>
              <a:gd name="T38" fmla="*/ 2147483647 w 4290"/>
              <a:gd name="T39" fmla="*/ 2147483647 h 4498"/>
              <a:gd name="T40" fmla="*/ 2147483647 w 4290"/>
              <a:gd name="T41" fmla="*/ 2147483647 h 4498"/>
              <a:gd name="T42" fmla="*/ 2147483647 w 4290"/>
              <a:gd name="T43" fmla="*/ 2147483647 h 4498"/>
              <a:gd name="T44" fmla="*/ 2147483647 w 4290"/>
              <a:gd name="T45" fmla="*/ 2147483647 h 4498"/>
              <a:gd name="T46" fmla="*/ 2147483647 w 4290"/>
              <a:gd name="T47" fmla="*/ 2147483647 h 4498"/>
              <a:gd name="T48" fmla="*/ 2147483647 w 4290"/>
              <a:gd name="T49" fmla="*/ 2147483647 h 4498"/>
              <a:gd name="T50" fmla="*/ 2147483647 w 4290"/>
              <a:gd name="T51" fmla="*/ 2147483647 h 4498"/>
              <a:gd name="T52" fmla="*/ 2147483647 w 4290"/>
              <a:gd name="T53" fmla="*/ 2147483647 h 4498"/>
              <a:gd name="T54" fmla="*/ 2147483647 w 4290"/>
              <a:gd name="T55" fmla="*/ 2147483647 h 4498"/>
              <a:gd name="T56" fmla="*/ 2147483647 w 4290"/>
              <a:gd name="T57" fmla="*/ 2147483647 h 4498"/>
              <a:gd name="T58" fmla="*/ 2147483647 w 4290"/>
              <a:gd name="T59" fmla="*/ 2147483647 h 4498"/>
              <a:gd name="T60" fmla="*/ 2147483647 w 4290"/>
              <a:gd name="T61" fmla="*/ 2147483647 h 4498"/>
              <a:gd name="T62" fmla="*/ 0 w 4290"/>
              <a:gd name="T63" fmla="*/ 2147483647 h 44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290" h="4498">
                <a:moveTo>
                  <a:pt x="2144" y="4497"/>
                </a:moveTo>
                <a:lnTo>
                  <a:pt x="4289" y="4497"/>
                </a:lnTo>
                <a:lnTo>
                  <a:pt x="4286" y="4269"/>
                </a:lnTo>
                <a:lnTo>
                  <a:pt x="4278" y="4042"/>
                </a:lnTo>
                <a:lnTo>
                  <a:pt x="4264" y="3816"/>
                </a:lnTo>
                <a:lnTo>
                  <a:pt x="4245" y="3592"/>
                </a:lnTo>
                <a:lnTo>
                  <a:pt x="4221" y="3370"/>
                </a:lnTo>
                <a:lnTo>
                  <a:pt x="4191" y="3151"/>
                </a:lnTo>
                <a:lnTo>
                  <a:pt x="4156" y="2936"/>
                </a:lnTo>
                <a:lnTo>
                  <a:pt x="4115" y="2724"/>
                </a:lnTo>
                <a:lnTo>
                  <a:pt x="4070" y="2517"/>
                </a:lnTo>
                <a:lnTo>
                  <a:pt x="4020" y="2315"/>
                </a:lnTo>
                <a:lnTo>
                  <a:pt x="3964" y="2118"/>
                </a:lnTo>
                <a:lnTo>
                  <a:pt x="3905" y="1928"/>
                </a:lnTo>
                <a:lnTo>
                  <a:pt x="3840" y="1744"/>
                </a:lnTo>
                <a:lnTo>
                  <a:pt x="3772" y="1567"/>
                </a:lnTo>
                <a:lnTo>
                  <a:pt x="3699" y="1398"/>
                </a:lnTo>
                <a:lnTo>
                  <a:pt x="3622" y="1237"/>
                </a:lnTo>
                <a:lnTo>
                  <a:pt x="3542" y="1085"/>
                </a:lnTo>
                <a:lnTo>
                  <a:pt x="3457" y="941"/>
                </a:lnTo>
                <a:lnTo>
                  <a:pt x="3370" y="806"/>
                </a:lnTo>
                <a:lnTo>
                  <a:pt x="3279" y="680"/>
                </a:lnTo>
                <a:lnTo>
                  <a:pt x="3185" y="565"/>
                </a:lnTo>
                <a:lnTo>
                  <a:pt x="3089" y="459"/>
                </a:lnTo>
                <a:lnTo>
                  <a:pt x="2990" y="364"/>
                </a:lnTo>
                <a:lnTo>
                  <a:pt x="2890" y="280"/>
                </a:lnTo>
                <a:lnTo>
                  <a:pt x="2787" y="206"/>
                </a:lnTo>
                <a:lnTo>
                  <a:pt x="2682" y="144"/>
                </a:lnTo>
                <a:lnTo>
                  <a:pt x="2577" y="92"/>
                </a:lnTo>
                <a:lnTo>
                  <a:pt x="2470" y="52"/>
                </a:lnTo>
                <a:lnTo>
                  <a:pt x="2362" y="23"/>
                </a:lnTo>
                <a:lnTo>
                  <a:pt x="2254" y="6"/>
                </a:lnTo>
                <a:lnTo>
                  <a:pt x="2144" y="0"/>
                </a:lnTo>
                <a:lnTo>
                  <a:pt x="2035" y="6"/>
                </a:lnTo>
                <a:lnTo>
                  <a:pt x="1927" y="23"/>
                </a:lnTo>
                <a:lnTo>
                  <a:pt x="1819" y="52"/>
                </a:lnTo>
                <a:lnTo>
                  <a:pt x="1712" y="92"/>
                </a:lnTo>
                <a:lnTo>
                  <a:pt x="1607" y="144"/>
                </a:lnTo>
                <a:lnTo>
                  <a:pt x="1502" y="206"/>
                </a:lnTo>
                <a:lnTo>
                  <a:pt x="1399" y="280"/>
                </a:lnTo>
                <a:lnTo>
                  <a:pt x="1299" y="364"/>
                </a:lnTo>
                <a:lnTo>
                  <a:pt x="1200" y="459"/>
                </a:lnTo>
                <a:lnTo>
                  <a:pt x="1104" y="565"/>
                </a:lnTo>
                <a:lnTo>
                  <a:pt x="1010" y="680"/>
                </a:lnTo>
                <a:lnTo>
                  <a:pt x="919" y="806"/>
                </a:lnTo>
                <a:lnTo>
                  <a:pt x="832" y="941"/>
                </a:lnTo>
                <a:lnTo>
                  <a:pt x="747" y="1085"/>
                </a:lnTo>
                <a:lnTo>
                  <a:pt x="667" y="1237"/>
                </a:lnTo>
                <a:lnTo>
                  <a:pt x="590" y="1398"/>
                </a:lnTo>
                <a:lnTo>
                  <a:pt x="517" y="1567"/>
                </a:lnTo>
                <a:lnTo>
                  <a:pt x="449" y="1744"/>
                </a:lnTo>
                <a:lnTo>
                  <a:pt x="384" y="1928"/>
                </a:lnTo>
                <a:lnTo>
                  <a:pt x="325" y="2118"/>
                </a:lnTo>
                <a:lnTo>
                  <a:pt x="269" y="2315"/>
                </a:lnTo>
                <a:lnTo>
                  <a:pt x="219" y="2517"/>
                </a:lnTo>
                <a:lnTo>
                  <a:pt x="174" y="2724"/>
                </a:lnTo>
                <a:lnTo>
                  <a:pt x="133" y="2936"/>
                </a:lnTo>
                <a:lnTo>
                  <a:pt x="98" y="3151"/>
                </a:lnTo>
                <a:lnTo>
                  <a:pt x="68" y="3370"/>
                </a:lnTo>
                <a:lnTo>
                  <a:pt x="44" y="3592"/>
                </a:lnTo>
                <a:lnTo>
                  <a:pt x="25" y="3816"/>
                </a:lnTo>
                <a:lnTo>
                  <a:pt x="11" y="4042"/>
                </a:lnTo>
                <a:lnTo>
                  <a:pt x="3" y="4269"/>
                </a:lnTo>
                <a:lnTo>
                  <a:pt x="0" y="4497"/>
                </a:lnTo>
                <a:lnTo>
                  <a:pt x="2144" y="4497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rect">
              <a:fillToRect l="50000" t="50000" r="50000" b="50000"/>
            </a:path>
          </a:gradFill>
          <a:ln w="18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143375" y="4183063"/>
            <a:ext cx="855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ts val="2550"/>
              </a:lnSpc>
            </a:pPr>
            <a:r>
              <a:rPr lang="en-GB" sz="25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Geist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685800" y="2525713"/>
            <a:ext cx="1524000" cy="1550987"/>
          </a:xfrm>
          <a:prstGeom prst="roundRect">
            <a:avLst>
              <a:gd name="adj" fmla="val 93"/>
            </a:avLst>
          </a:prstGeom>
          <a:gradFill rotWithShape="0">
            <a:gsLst>
              <a:gs pos="0">
                <a:srgbClr val="FFFF00"/>
              </a:gs>
              <a:gs pos="100000">
                <a:srgbClr val="800000"/>
              </a:gs>
            </a:gsLst>
            <a:path path="shape">
              <a:fillToRect l="29999" t="29999" r="70001" b="70001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0" tIns="0" rIns="0" bIns="0" anchorCtr="1"/>
          <a:lstStyle/>
          <a:p>
            <a:pPr algn="ctr"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500" b="1" u="sng">
                <a:solidFill>
                  <a:srgbClr val="FFFFFF"/>
                </a:solidFill>
                <a:latin typeface="Tahoma" pitchFamily="32" charset="0"/>
              </a:rPr>
              <a:t>Seele:</a:t>
            </a:r>
          </a:p>
          <a:p>
            <a:pPr algn="ctr"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100" b="1" u="sng">
              <a:solidFill>
                <a:srgbClr val="FFFFFF"/>
              </a:solidFill>
              <a:latin typeface="Tahoma" pitchFamily="32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Wille</a:t>
            </a: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Verstand</a:t>
            </a: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Gefühl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6896100" y="1828800"/>
            <a:ext cx="1638300" cy="1828800"/>
          </a:xfrm>
          <a:prstGeom prst="roundRect">
            <a:avLst>
              <a:gd name="adj" fmla="val 83"/>
            </a:avLst>
          </a:prstGeom>
          <a:gradFill rotWithShape="0">
            <a:gsLst>
              <a:gs pos="0">
                <a:srgbClr val="00008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0" tIns="0" rIns="0" bIns="0" anchorCtr="1"/>
          <a:lstStyle/>
          <a:p>
            <a:pPr algn="ctr"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500" b="1" u="sng">
                <a:solidFill>
                  <a:srgbClr val="FFFFFF"/>
                </a:solidFill>
                <a:latin typeface="Tahoma" pitchFamily="32" charset="0"/>
              </a:rPr>
              <a:t>Geist:</a:t>
            </a:r>
          </a:p>
          <a:p>
            <a:pPr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900" b="1" u="sng">
              <a:solidFill>
                <a:srgbClr val="FFFFFF"/>
              </a:solidFill>
              <a:latin typeface="Tahoma" pitchFamily="32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Gewissen</a:t>
            </a: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Gottes-</a:t>
            </a:r>
          </a:p>
          <a:p>
            <a:pPr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   erkenntnis</a:t>
            </a:r>
          </a:p>
        </p:txBody>
      </p:sp>
      <p:grpSp>
        <p:nvGrpSpPr>
          <p:cNvPr id="13324" name="Group 11"/>
          <p:cNvGrpSpPr>
            <a:grpSpLocks/>
          </p:cNvGrpSpPr>
          <p:nvPr/>
        </p:nvGrpSpPr>
        <p:grpSpPr bwMode="auto">
          <a:xfrm>
            <a:off x="3868738" y="3522663"/>
            <a:ext cx="1404937" cy="1468437"/>
            <a:chOff x="2881" y="2631"/>
            <a:chExt cx="975" cy="1020"/>
          </a:xfrm>
        </p:grpSpPr>
        <p:sp>
          <p:nvSpPr>
            <p:cNvPr id="13327" name="Freeform 12"/>
            <p:cNvSpPr>
              <a:spLocks noChangeArrowheads="1"/>
            </p:cNvSpPr>
            <p:nvPr/>
          </p:nvSpPr>
          <p:spPr bwMode="auto">
            <a:xfrm>
              <a:off x="2883" y="2631"/>
              <a:ext cx="973" cy="1020"/>
            </a:xfrm>
            <a:custGeom>
              <a:avLst/>
              <a:gdLst>
                <a:gd name="T0" fmla="*/ 11 w 4290"/>
                <a:gd name="T1" fmla="*/ 12 h 4498"/>
                <a:gd name="T2" fmla="*/ 11 w 4290"/>
                <a:gd name="T3" fmla="*/ 11 h 4498"/>
                <a:gd name="T4" fmla="*/ 11 w 4290"/>
                <a:gd name="T5" fmla="*/ 10 h 4498"/>
                <a:gd name="T6" fmla="*/ 11 w 4290"/>
                <a:gd name="T7" fmla="*/ 8 h 4498"/>
                <a:gd name="T8" fmla="*/ 11 w 4290"/>
                <a:gd name="T9" fmla="*/ 7 h 4498"/>
                <a:gd name="T10" fmla="*/ 11 w 4290"/>
                <a:gd name="T11" fmla="*/ 6 h 4498"/>
                <a:gd name="T12" fmla="*/ 10 w 4290"/>
                <a:gd name="T13" fmla="*/ 5 h 4498"/>
                <a:gd name="T14" fmla="*/ 10 w 4290"/>
                <a:gd name="T15" fmla="*/ 4 h 4498"/>
                <a:gd name="T16" fmla="*/ 10 w 4290"/>
                <a:gd name="T17" fmla="*/ 3 h 4498"/>
                <a:gd name="T18" fmla="*/ 9 w 4290"/>
                <a:gd name="T19" fmla="*/ 2 h 4498"/>
                <a:gd name="T20" fmla="*/ 9 w 4290"/>
                <a:gd name="T21" fmla="*/ 2 h 4498"/>
                <a:gd name="T22" fmla="*/ 8 w 4290"/>
                <a:gd name="T23" fmla="*/ 1 h 4498"/>
                <a:gd name="T24" fmla="*/ 8 w 4290"/>
                <a:gd name="T25" fmla="*/ 1 h 4498"/>
                <a:gd name="T26" fmla="*/ 7 w 4290"/>
                <a:gd name="T27" fmla="*/ 0 h 4498"/>
                <a:gd name="T28" fmla="*/ 7 w 4290"/>
                <a:gd name="T29" fmla="*/ 0 h 4498"/>
                <a:gd name="T30" fmla="*/ 6 w 4290"/>
                <a:gd name="T31" fmla="*/ 0 h 4498"/>
                <a:gd name="T32" fmla="*/ 5 w 4290"/>
                <a:gd name="T33" fmla="*/ 0 h 4498"/>
                <a:gd name="T34" fmla="*/ 5 w 4290"/>
                <a:gd name="T35" fmla="*/ 0 h 4498"/>
                <a:gd name="T36" fmla="*/ 4 w 4290"/>
                <a:gd name="T37" fmla="*/ 0 h 4498"/>
                <a:gd name="T38" fmla="*/ 4 w 4290"/>
                <a:gd name="T39" fmla="*/ 1 h 4498"/>
                <a:gd name="T40" fmla="*/ 3 w 4290"/>
                <a:gd name="T41" fmla="*/ 1 h 4498"/>
                <a:gd name="T42" fmla="*/ 3 w 4290"/>
                <a:gd name="T43" fmla="*/ 2 h 4498"/>
                <a:gd name="T44" fmla="*/ 2 w 4290"/>
                <a:gd name="T45" fmla="*/ 2 h 4498"/>
                <a:gd name="T46" fmla="*/ 2 w 4290"/>
                <a:gd name="T47" fmla="*/ 3 h 4498"/>
                <a:gd name="T48" fmla="*/ 1 w 4290"/>
                <a:gd name="T49" fmla="*/ 4 h 4498"/>
                <a:gd name="T50" fmla="*/ 1 w 4290"/>
                <a:gd name="T51" fmla="*/ 5 h 4498"/>
                <a:gd name="T52" fmla="*/ 1 w 4290"/>
                <a:gd name="T53" fmla="*/ 6 h 4498"/>
                <a:gd name="T54" fmla="*/ 0 w 4290"/>
                <a:gd name="T55" fmla="*/ 7 h 4498"/>
                <a:gd name="T56" fmla="*/ 0 w 4290"/>
                <a:gd name="T57" fmla="*/ 8 h 4498"/>
                <a:gd name="T58" fmla="*/ 0 w 4290"/>
                <a:gd name="T59" fmla="*/ 10 h 4498"/>
                <a:gd name="T60" fmla="*/ 0 w 4290"/>
                <a:gd name="T61" fmla="*/ 11 h 4498"/>
                <a:gd name="T62" fmla="*/ 0 w 4290"/>
                <a:gd name="T63" fmla="*/ 12 h 44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290" h="4498">
                  <a:moveTo>
                    <a:pt x="2144" y="4497"/>
                  </a:moveTo>
                  <a:lnTo>
                    <a:pt x="4289" y="4497"/>
                  </a:lnTo>
                  <a:lnTo>
                    <a:pt x="4286" y="4269"/>
                  </a:lnTo>
                  <a:lnTo>
                    <a:pt x="4278" y="4042"/>
                  </a:lnTo>
                  <a:lnTo>
                    <a:pt x="4264" y="3816"/>
                  </a:lnTo>
                  <a:lnTo>
                    <a:pt x="4245" y="3592"/>
                  </a:lnTo>
                  <a:lnTo>
                    <a:pt x="4221" y="3370"/>
                  </a:lnTo>
                  <a:lnTo>
                    <a:pt x="4191" y="3151"/>
                  </a:lnTo>
                  <a:lnTo>
                    <a:pt x="4156" y="2936"/>
                  </a:lnTo>
                  <a:lnTo>
                    <a:pt x="4115" y="2724"/>
                  </a:lnTo>
                  <a:lnTo>
                    <a:pt x="4070" y="2517"/>
                  </a:lnTo>
                  <a:lnTo>
                    <a:pt x="4020" y="2315"/>
                  </a:lnTo>
                  <a:lnTo>
                    <a:pt x="3964" y="2118"/>
                  </a:lnTo>
                  <a:lnTo>
                    <a:pt x="3905" y="1928"/>
                  </a:lnTo>
                  <a:lnTo>
                    <a:pt x="3840" y="1744"/>
                  </a:lnTo>
                  <a:lnTo>
                    <a:pt x="3772" y="1567"/>
                  </a:lnTo>
                  <a:lnTo>
                    <a:pt x="3699" y="1398"/>
                  </a:lnTo>
                  <a:lnTo>
                    <a:pt x="3622" y="1237"/>
                  </a:lnTo>
                  <a:lnTo>
                    <a:pt x="3542" y="1085"/>
                  </a:lnTo>
                  <a:lnTo>
                    <a:pt x="3457" y="941"/>
                  </a:lnTo>
                  <a:lnTo>
                    <a:pt x="3370" y="806"/>
                  </a:lnTo>
                  <a:lnTo>
                    <a:pt x="3279" y="680"/>
                  </a:lnTo>
                  <a:lnTo>
                    <a:pt x="3185" y="565"/>
                  </a:lnTo>
                  <a:lnTo>
                    <a:pt x="3089" y="459"/>
                  </a:lnTo>
                  <a:lnTo>
                    <a:pt x="2990" y="364"/>
                  </a:lnTo>
                  <a:lnTo>
                    <a:pt x="2890" y="280"/>
                  </a:lnTo>
                  <a:lnTo>
                    <a:pt x="2787" y="206"/>
                  </a:lnTo>
                  <a:lnTo>
                    <a:pt x="2682" y="144"/>
                  </a:lnTo>
                  <a:lnTo>
                    <a:pt x="2577" y="92"/>
                  </a:lnTo>
                  <a:lnTo>
                    <a:pt x="2470" y="52"/>
                  </a:lnTo>
                  <a:lnTo>
                    <a:pt x="2362" y="23"/>
                  </a:lnTo>
                  <a:lnTo>
                    <a:pt x="2254" y="6"/>
                  </a:lnTo>
                  <a:lnTo>
                    <a:pt x="2144" y="0"/>
                  </a:lnTo>
                  <a:lnTo>
                    <a:pt x="2035" y="6"/>
                  </a:lnTo>
                  <a:lnTo>
                    <a:pt x="1927" y="23"/>
                  </a:lnTo>
                  <a:lnTo>
                    <a:pt x="1819" y="52"/>
                  </a:lnTo>
                  <a:lnTo>
                    <a:pt x="1712" y="92"/>
                  </a:lnTo>
                  <a:lnTo>
                    <a:pt x="1607" y="144"/>
                  </a:lnTo>
                  <a:lnTo>
                    <a:pt x="1502" y="206"/>
                  </a:lnTo>
                  <a:lnTo>
                    <a:pt x="1399" y="280"/>
                  </a:lnTo>
                  <a:lnTo>
                    <a:pt x="1299" y="364"/>
                  </a:lnTo>
                  <a:lnTo>
                    <a:pt x="1200" y="459"/>
                  </a:lnTo>
                  <a:lnTo>
                    <a:pt x="1104" y="565"/>
                  </a:lnTo>
                  <a:lnTo>
                    <a:pt x="1010" y="680"/>
                  </a:lnTo>
                  <a:lnTo>
                    <a:pt x="919" y="806"/>
                  </a:lnTo>
                  <a:lnTo>
                    <a:pt x="832" y="941"/>
                  </a:lnTo>
                  <a:lnTo>
                    <a:pt x="747" y="1085"/>
                  </a:lnTo>
                  <a:lnTo>
                    <a:pt x="667" y="1237"/>
                  </a:lnTo>
                  <a:lnTo>
                    <a:pt x="590" y="1398"/>
                  </a:lnTo>
                  <a:lnTo>
                    <a:pt x="517" y="1567"/>
                  </a:lnTo>
                  <a:lnTo>
                    <a:pt x="449" y="1744"/>
                  </a:lnTo>
                  <a:lnTo>
                    <a:pt x="384" y="1928"/>
                  </a:lnTo>
                  <a:lnTo>
                    <a:pt x="325" y="2118"/>
                  </a:lnTo>
                  <a:lnTo>
                    <a:pt x="269" y="2315"/>
                  </a:lnTo>
                  <a:lnTo>
                    <a:pt x="219" y="2517"/>
                  </a:lnTo>
                  <a:lnTo>
                    <a:pt x="174" y="2724"/>
                  </a:lnTo>
                  <a:lnTo>
                    <a:pt x="133" y="2936"/>
                  </a:lnTo>
                  <a:lnTo>
                    <a:pt x="98" y="3151"/>
                  </a:lnTo>
                  <a:lnTo>
                    <a:pt x="68" y="3370"/>
                  </a:lnTo>
                  <a:lnTo>
                    <a:pt x="44" y="3592"/>
                  </a:lnTo>
                  <a:lnTo>
                    <a:pt x="25" y="3816"/>
                  </a:lnTo>
                  <a:lnTo>
                    <a:pt x="11" y="4042"/>
                  </a:lnTo>
                  <a:lnTo>
                    <a:pt x="3" y="4269"/>
                  </a:lnTo>
                  <a:lnTo>
                    <a:pt x="0" y="4497"/>
                  </a:lnTo>
                  <a:lnTo>
                    <a:pt x="2144" y="449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216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8" name="Text Box 13"/>
            <p:cNvSpPr txBox="1">
              <a:spLocks noChangeArrowheads="1"/>
            </p:cNvSpPr>
            <p:nvPr/>
          </p:nvSpPr>
          <p:spPr bwMode="auto">
            <a:xfrm>
              <a:off x="2881" y="3016"/>
              <a:ext cx="973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10800" rIns="10800" bIns="10800" anchor="ctr" anchorCtr="1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>
                <a:lnSpc>
                  <a:spcPct val="103000"/>
                </a:lnSpc>
              </a:pPr>
              <a:r>
                <a:rPr lang="en-GB" sz="2400" b="1">
                  <a:solidFill>
                    <a:srgbClr val="FFFFFF"/>
                  </a:solidFill>
                  <a:latin typeface="Showcard Gothic" pitchFamily="80" charset="0"/>
                  <a:cs typeface="Tahoma" pitchFamily="32" charset="0"/>
                </a:rPr>
                <a:t>T O T</a:t>
              </a:r>
            </a:p>
          </p:txBody>
        </p:sp>
      </p:grp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991350" y="3265488"/>
            <a:ext cx="15001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4000"/>
              </a:lnSpc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  <a:cs typeface="Tahoma" pitchFamily="32" charset="0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 ???????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991350" y="3265488"/>
            <a:ext cx="15001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4000"/>
              </a:lnSpc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  <a:cs typeface="Tahoma" pitchFamily="32" charset="0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 Anbetung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/>
      <p:bldP spid="9218" grpId="0" animBg="1"/>
      <p:bldP spid="9221" grpId="0" animBg="1"/>
      <p:bldP spid="92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"/>
          <p:cNvSpPr>
            <a:spLocks noChangeArrowheads="1"/>
          </p:cNvSpPr>
          <p:nvPr/>
        </p:nvSpPr>
        <p:spPr bwMode="auto">
          <a:xfrm>
            <a:off x="4154488" y="4122738"/>
            <a:ext cx="452437" cy="452437"/>
          </a:xfrm>
          <a:prstGeom prst="ellipse">
            <a:avLst/>
          </a:prstGeom>
          <a:noFill/>
          <a:ln w="288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4339" name="Oval 2"/>
          <p:cNvSpPr>
            <a:spLocks noChangeArrowheads="1"/>
          </p:cNvSpPr>
          <p:nvPr/>
        </p:nvSpPr>
        <p:spPr bwMode="auto">
          <a:xfrm>
            <a:off x="5092700" y="3560763"/>
            <a:ext cx="452438" cy="450850"/>
          </a:xfrm>
          <a:prstGeom prst="ellipse">
            <a:avLst/>
          </a:prstGeom>
          <a:noFill/>
          <a:ln w="288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4340" name="Oval 3"/>
          <p:cNvSpPr>
            <a:spLocks noChangeArrowheads="1"/>
          </p:cNvSpPr>
          <p:nvPr/>
        </p:nvSpPr>
        <p:spPr bwMode="auto">
          <a:xfrm>
            <a:off x="6138863" y="3660775"/>
            <a:ext cx="452437" cy="452438"/>
          </a:xfrm>
          <a:prstGeom prst="ellipse">
            <a:avLst/>
          </a:prstGeom>
          <a:noFill/>
          <a:ln w="288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4341" name="Freeform 4"/>
          <p:cNvSpPr>
            <a:spLocks noChangeArrowheads="1"/>
          </p:cNvSpPr>
          <p:nvPr/>
        </p:nvSpPr>
        <p:spPr bwMode="auto">
          <a:xfrm>
            <a:off x="3059113" y="2894013"/>
            <a:ext cx="5168900" cy="2330450"/>
          </a:xfrm>
          <a:custGeom>
            <a:avLst/>
            <a:gdLst>
              <a:gd name="T0" fmla="*/ 2147483647 w 15832"/>
              <a:gd name="T1" fmla="*/ 2147483647 h 7140"/>
              <a:gd name="T2" fmla="*/ 2147483647 w 15832"/>
              <a:gd name="T3" fmla="*/ 2147483647 h 7140"/>
              <a:gd name="T4" fmla="*/ 2147483647 w 15832"/>
              <a:gd name="T5" fmla="*/ 2147483647 h 7140"/>
              <a:gd name="T6" fmla="*/ 2147483647 w 15832"/>
              <a:gd name="T7" fmla="*/ 2147483647 h 7140"/>
              <a:gd name="T8" fmla="*/ 2147483647 w 15832"/>
              <a:gd name="T9" fmla="*/ 2147483647 h 7140"/>
              <a:gd name="T10" fmla="*/ 2147483647 w 15832"/>
              <a:gd name="T11" fmla="*/ 2147483647 h 7140"/>
              <a:gd name="T12" fmla="*/ 2147483647 w 15832"/>
              <a:gd name="T13" fmla="*/ 2147483647 h 7140"/>
              <a:gd name="T14" fmla="*/ 2147483647 w 15832"/>
              <a:gd name="T15" fmla="*/ 2147483647 h 7140"/>
              <a:gd name="T16" fmla="*/ 2147483647 w 15832"/>
              <a:gd name="T17" fmla="*/ 2147483647 h 7140"/>
              <a:gd name="T18" fmla="*/ 2147483647 w 15832"/>
              <a:gd name="T19" fmla="*/ 2147483647 h 7140"/>
              <a:gd name="T20" fmla="*/ 2147483647 w 15832"/>
              <a:gd name="T21" fmla="*/ 2147483647 h 7140"/>
              <a:gd name="T22" fmla="*/ 2147483647 w 15832"/>
              <a:gd name="T23" fmla="*/ 2147483647 h 7140"/>
              <a:gd name="T24" fmla="*/ 2147483647 w 15832"/>
              <a:gd name="T25" fmla="*/ 2147483647 h 7140"/>
              <a:gd name="T26" fmla="*/ 2147483647 w 15832"/>
              <a:gd name="T27" fmla="*/ 2147483647 h 7140"/>
              <a:gd name="T28" fmla="*/ 2147483647 w 15832"/>
              <a:gd name="T29" fmla="*/ 2147483647 h 7140"/>
              <a:gd name="T30" fmla="*/ 2147483647 w 15832"/>
              <a:gd name="T31" fmla="*/ 2147483647 h 7140"/>
              <a:gd name="T32" fmla="*/ 2147483647 w 15832"/>
              <a:gd name="T33" fmla="*/ 2147483647 h 7140"/>
              <a:gd name="T34" fmla="*/ 2147483647 w 15832"/>
              <a:gd name="T35" fmla="*/ 2147483647 h 7140"/>
              <a:gd name="T36" fmla="*/ 2147483647 w 15832"/>
              <a:gd name="T37" fmla="*/ 2147483647 h 7140"/>
              <a:gd name="T38" fmla="*/ 2147483647 w 15832"/>
              <a:gd name="T39" fmla="*/ 2147483647 h 7140"/>
              <a:gd name="T40" fmla="*/ 2147483647 w 15832"/>
              <a:gd name="T41" fmla="*/ 2147483647 h 7140"/>
              <a:gd name="T42" fmla="*/ 2147483647 w 15832"/>
              <a:gd name="T43" fmla="*/ 0 h 7140"/>
              <a:gd name="T44" fmla="*/ 2147483647 w 15832"/>
              <a:gd name="T45" fmla="*/ 2147483647 h 7140"/>
              <a:gd name="T46" fmla="*/ 2147483647 w 15832"/>
              <a:gd name="T47" fmla="*/ 2147483647 h 7140"/>
              <a:gd name="T48" fmla="*/ 2147483647 w 15832"/>
              <a:gd name="T49" fmla="*/ 2147483647 h 7140"/>
              <a:gd name="T50" fmla="*/ 2147483647 w 15832"/>
              <a:gd name="T51" fmla="*/ 2147483647 h 7140"/>
              <a:gd name="T52" fmla="*/ 2147483647 w 15832"/>
              <a:gd name="T53" fmla="*/ 2147483647 h 7140"/>
              <a:gd name="T54" fmla="*/ 2147483647 w 15832"/>
              <a:gd name="T55" fmla="*/ 2147483647 h 7140"/>
              <a:gd name="T56" fmla="*/ 2147483647 w 15832"/>
              <a:gd name="T57" fmla="*/ 2147483647 h 7140"/>
              <a:gd name="T58" fmla="*/ 2147483647 w 15832"/>
              <a:gd name="T59" fmla="*/ 2147483647 h 7140"/>
              <a:gd name="T60" fmla="*/ 2147483647 w 15832"/>
              <a:gd name="T61" fmla="*/ 2147483647 h 7140"/>
              <a:gd name="T62" fmla="*/ 2147483647 w 15832"/>
              <a:gd name="T63" fmla="*/ 2147483647 h 7140"/>
              <a:gd name="T64" fmla="*/ 2147483647 w 15832"/>
              <a:gd name="T65" fmla="*/ 2147483647 h 7140"/>
              <a:gd name="T66" fmla="*/ 2147483647 w 15832"/>
              <a:gd name="T67" fmla="*/ 2147483647 h 7140"/>
              <a:gd name="T68" fmla="*/ 2147483647 w 15832"/>
              <a:gd name="T69" fmla="*/ 2147483647 h 7140"/>
              <a:gd name="T70" fmla="*/ 2147483647 w 15832"/>
              <a:gd name="T71" fmla="*/ 2147483647 h 7140"/>
              <a:gd name="T72" fmla="*/ 2147483647 w 15832"/>
              <a:gd name="T73" fmla="*/ 2147483647 h 7140"/>
              <a:gd name="T74" fmla="*/ 2147483647 w 15832"/>
              <a:gd name="T75" fmla="*/ 2147483647 h 7140"/>
              <a:gd name="T76" fmla="*/ 2147483647 w 15832"/>
              <a:gd name="T77" fmla="*/ 2147483647 h 7140"/>
              <a:gd name="T78" fmla="*/ 2147483647 w 15832"/>
              <a:gd name="T79" fmla="*/ 2147483647 h 7140"/>
              <a:gd name="T80" fmla="*/ 2147483647 w 15832"/>
              <a:gd name="T81" fmla="*/ 2147483647 h 7140"/>
              <a:gd name="T82" fmla="*/ 2147483647 w 15832"/>
              <a:gd name="T83" fmla="*/ 2147483647 h 7140"/>
              <a:gd name="T84" fmla="*/ 0 w 15832"/>
              <a:gd name="T85" fmla="*/ 2147483647 h 71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5832" h="7140">
                <a:moveTo>
                  <a:pt x="15825" y="7070"/>
                </a:moveTo>
                <a:lnTo>
                  <a:pt x="15830" y="6901"/>
                </a:lnTo>
                <a:lnTo>
                  <a:pt x="15831" y="6732"/>
                </a:lnTo>
                <a:lnTo>
                  <a:pt x="15826" y="6564"/>
                </a:lnTo>
                <a:lnTo>
                  <a:pt x="15817" y="6395"/>
                </a:lnTo>
                <a:lnTo>
                  <a:pt x="15803" y="6226"/>
                </a:lnTo>
                <a:lnTo>
                  <a:pt x="15784" y="6058"/>
                </a:lnTo>
                <a:lnTo>
                  <a:pt x="15760" y="5890"/>
                </a:lnTo>
                <a:lnTo>
                  <a:pt x="15732" y="5723"/>
                </a:lnTo>
                <a:lnTo>
                  <a:pt x="15698" y="5556"/>
                </a:lnTo>
                <a:lnTo>
                  <a:pt x="15660" y="5391"/>
                </a:lnTo>
                <a:lnTo>
                  <a:pt x="15617" y="5226"/>
                </a:lnTo>
                <a:lnTo>
                  <a:pt x="15569" y="5062"/>
                </a:lnTo>
                <a:lnTo>
                  <a:pt x="15516" y="4899"/>
                </a:lnTo>
                <a:lnTo>
                  <a:pt x="15459" y="4737"/>
                </a:lnTo>
                <a:lnTo>
                  <a:pt x="15397" y="4577"/>
                </a:lnTo>
                <a:lnTo>
                  <a:pt x="15331" y="4418"/>
                </a:lnTo>
                <a:lnTo>
                  <a:pt x="15259" y="4260"/>
                </a:lnTo>
                <a:lnTo>
                  <a:pt x="15184" y="4104"/>
                </a:lnTo>
                <a:lnTo>
                  <a:pt x="15104" y="3950"/>
                </a:lnTo>
                <a:lnTo>
                  <a:pt x="15019" y="3797"/>
                </a:lnTo>
                <a:lnTo>
                  <a:pt x="14930" y="3647"/>
                </a:lnTo>
                <a:lnTo>
                  <a:pt x="14837" y="3498"/>
                </a:lnTo>
                <a:lnTo>
                  <a:pt x="14739" y="3351"/>
                </a:lnTo>
                <a:lnTo>
                  <a:pt x="14637" y="3206"/>
                </a:lnTo>
                <a:lnTo>
                  <a:pt x="14531" y="3064"/>
                </a:lnTo>
                <a:lnTo>
                  <a:pt x="14421" y="2924"/>
                </a:lnTo>
                <a:lnTo>
                  <a:pt x="14307" y="2786"/>
                </a:lnTo>
                <a:lnTo>
                  <a:pt x="14189" y="2651"/>
                </a:lnTo>
                <a:lnTo>
                  <a:pt x="14067" y="2518"/>
                </a:lnTo>
                <a:lnTo>
                  <a:pt x="13941" y="2388"/>
                </a:lnTo>
                <a:lnTo>
                  <a:pt x="13812" y="2261"/>
                </a:lnTo>
                <a:lnTo>
                  <a:pt x="13678" y="2137"/>
                </a:lnTo>
                <a:lnTo>
                  <a:pt x="13542" y="2015"/>
                </a:lnTo>
                <a:lnTo>
                  <a:pt x="13402" y="1896"/>
                </a:lnTo>
                <a:lnTo>
                  <a:pt x="13258" y="1781"/>
                </a:lnTo>
                <a:lnTo>
                  <a:pt x="13111" y="1668"/>
                </a:lnTo>
                <a:lnTo>
                  <a:pt x="12961" y="1559"/>
                </a:lnTo>
                <a:lnTo>
                  <a:pt x="12808" y="1453"/>
                </a:lnTo>
                <a:lnTo>
                  <a:pt x="12652" y="1350"/>
                </a:lnTo>
                <a:lnTo>
                  <a:pt x="12492" y="1251"/>
                </a:lnTo>
                <a:lnTo>
                  <a:pt x="12330" y="1155"/>
                </a:lnTo>
                <a:lnTo>
                  <a:pt x="12166" y="1062"/>
                </a:lnTo>
                <a:lnTo>
                  <a:pt x="11998" y="973"/>
                </a:lnTo>
                <a:lnTo>
                  <a:pt x="11829" y="888"/>
                </a:lnTo>
                <a:lnTo>
                  <a:pt x="11656" y="806"/>
                </a:lnTo>
                <a:lnTo>
                  <a:pt x="11482" y="728"/>
                </a:lnTo>
                <a:lnTo>
                  <a:pt x="11305" y="654"/>
                </a:lnTo>
                <a:lnTo>
                  <a:pt x="11126" y="583"/>
                </a:lnTo>
                <a:lnTo>
                  <a:pt x="10945" y="517"/>
                </a:lnTo>
                <a:lnTo>
                  <a:pt x="10762" y="454"/>
                </a:lnTo>
                <a:lnTo>
                  <a:pt x="10578" y="395"/>
                </a:lnTo>
                <a:lnTo>
                  <a:pt x="10392" y="340"/>
                </a:lnTo>
                <a:lnTo>
                  <a:pt x="10204" y="289"/>
                </a:lnTo>
                <a:lnTo>
                  <a:pt x="10015" y="242"/>
                </a:lnTo>
                <a:lnTo>
                  <a:pt x="9824" y="200"/>
                </a:lnTo>
                <a:lnTo>
                  <a:pt x="9633" y="161"/>
                </a:lnTo>
                <a:lnTo>
                  <a:pt x="9440" y="126"/>
                </a:lnTo>
                <a:lnTo>
                  <a:pt x="9247" y="96"/>
                </a:lnTo>
                <a:lnTo>
                  <a:pt x="9052" y="69"/>
                </a:lnTo>
                <a:lnTo>
                  <a:pt x="8857" y="47"/>
                </a:lnTo>
                <a:lnTo>
                  <a:pt x="8661" y="29"/>
                </a:lnTo>
                <a:lnTo>
                  <a:pt x="8465" y="15"/>
                </a:lnTo>
                <a:lnTo>
                  <a:pt x="8269" y="6"/>
                </a:lnTo>
                <a:lnTo>
                  <a:pt x="8072" y="0"/>
                </a:lnTo>
                <a:lnTo>
                  <a:pt x="7875" y="0"/>
                </a:lnTo>
                <a:lnTo>
                  <a:pt x="7678" y="2"/>
                </a:lnTo>
                <a:lnTo>
                  <a:pt x="7482" y="9"/>
                </a:lnTo>
                <a:lnTo>
                  <a:pt x="7285" y="21"/>
                </a:lnTo>
                <a:lnTo>
                  <a:pt x="7089" y="36"/>
                </a:lnTo>
                <a:lnTo>
                  <a:pt x="6894" y="56"/>
                </a:lnTo>
                <a:lnTo>
                  <a:pt x="6699" y="80"/>
                </a:lnTo>
                <a:lnTo>
                  <a:pt x="6505" y="108"/>
                </a:lnTo>
                <a:lnTo>
                  <a:pt x="6312" y="140"/>
                </a:lnTo>
                <a:lnTo>
                  <a:pt x="6119" y="176"/>
                </a:lnTo>
                <a:lnTo>
                  <a:pt x="5928" y="217"/>
                </a:lnTo>
                <a:lnTo>
                  <a:pt x="5738" y="261"/>
                </a:lnTo>
                <a:lnTo>
                  <a:pt x="5550" y="309"/>
                </a:lnTo>
                <a:lnTo>
                  <a:pt x="5363" y="362"/>
                </a:lnTo>
                <a:lnTo>
                  <a:pt x="5177" y="418"/>
                </a:lnTo>
                <a:lnTo>
                  <a:pt x="4993" y="479"/>
                </a:lnTo>
                <a:lnTo>
                  <a:pt x="4811" y="543"/>
                </a:lnTo>
                <a:lnTo>
                  <a:pt x="4631" y="611"/>
                </a:lnTo>
                <a:lnTo>
                  <a:pt x="4453" y="683"/>
                </a:lnTo>
                <a:lnTo>
                  <a:pt x="4277" y="759"/>
                </a:lnTo>
                <a:lnTo>
                  <a:pt x="4104" y="839"/>
                </a:lnTo>
                <a:lnTo>
                  <a:pt x="3932" y="922"/>
                </a:lnTo>
                <a:lnTo>
                  <a:pt x="3763" y="1009"/>
                </a:lnTo>
                <a:lnTo>
                  <a:pt x="3597" y="1099"/>
                </a:lnTo>
                <a:lnTo>
                  <a:pt x="3434" y="1193"/>
                </a:lnTo>
                <a:lnTo>
                  <a:pt x="3273" y="1291"/>
                </a:lnTo>
                <a:lnTo>
                  <a:pt x="3115" y="1391"/>
                </a:lnTo>
                <a:lnTo>
                  <a:pt x="2960" y="1495"/>
                </a:lnTo>
                <a:lnTo>
                  <a:pt x="2808" y="1603"/>
                </a:lnTo>
                <a:lnTo>
                  <a:pt x="2659" y="1714"/>
                </a:lnTo>
                <a:lnTo>
                  <a:pt x="2513" y="1827"/>
                </a:lnTo>
                <a:lnTo>
                  <a:pt x="2371" y="1944"/>
                </a:lnTo>
                <a:lnTo>
                  <a:pt x="2232" y="2064"/>
                </a:lnTo>
                <a:lnTo>
                  <a:pt x="2097" y="2187"/>
                </a:lnTo>
                <a:lnTo>
                  <a:pt x="1966" y="2312"/>
                </a:lnTo>
                <a:lnTo>
                  <a:pt x="1838" y="2441"/>
                </a:lnTo>
                <a:lnTo>
                  <a:pt x="1713" y="2572"/>
                </a:lnTo>
                <a:lnTo>
                  <a:pt x="1593" y="2706"/>
                </a:lnTo>
                <a:lnTo>
                  <a:pt x="1476" y="2842"/>
                </a:lnTo>
                <a:lnTo>
                  <a:pt x="1364" y="2980"/>
                </a:lnTo>
                <a:lnTo>
                  <a:pt x="1255" y="3121"/>
                </a:lnTo>
                <a:lnTo>
                  <a:pt x="1151" y="3265"/>
                </a:lnTo>
                <a:lnTo>
                  <a:pt x="1051" y="3410"/>
                </a:lnTo>
                <a:lnTo>
                  <a:pt x="955" y="3558"/>
                </a:lnTo>
                <a:lnTo>
                  <a:pt x="863" y="3707"/>
                </a:lnTo>
                <a:lnTo>
                  <a:pt x="776" y="3859"/>
                </a:lnTo>
                <a:lnTo>
                  <a:pt x="693" y="4012"/>
                </a:lnTo>
                <a:lnTo>
                  <a:pt x="615" y="4167"/>
                </a:lnTo>
                <a:lnTo>
                  <a:pt x="541" y="4324"/>
                </a:lnTo>
                <a:lnTo>
                  <a:pt x="472" y="4482"/>
                </a:lnTo>
                <a:lnTo>
                  <a:pt x="407" y="4642"/>
                </a:lnTo>
                <a:lnTo>
                  <a:pt x="347" y="4803"/>
                </a:lnTo>
                <a:lnTo>
                  <a:pt x="292" y="4965"/>
                </a:lnTo>
                <a:lnTo>
                  <a:pt x="241" y="5128"/>
                </a:lnTo>
                <a:lnTo>
                  <a:pt x="195" y="5292"/>
                </a:lnTo>
                <a:lnTo>
                  <a:pt x="154" y="5458"/>
                </a:lnTo>
                <a:lnTo>
                  <a:pt x="118" y="5624"/>
                </a:lnTo>
                <a:lnTo>
                  <a:pt x="86" y="5791"/>
                </a:lnTo>
                <a:lnTo>
                  <a:pt x="59" y="5958"/>
                </a:lnTo>
                <a:lnTo>
                  <a:pt x="38" y="6126"/>
                </a:lnTo>
                <a:lnTo>
                  <a:pt x="21" y="6294"/>
                </a:lnTo>
                <a:lnTo>
                  <a:pt x="9" y="6463"/>
                </a:lnTo>
                <a:lnTo>
                  <a:pt x="1" y="6632"/>
                </a:lnTo>
                <a:lnTo>
                  <a:pt x="0" y="6801"/>
                </a:lnTo>
                <a:lnTo>
                  <a:pt x="2" y="6970"/>
                </a:lnTo>
                <a:lnTo>
                  <a:pt x="9" y="7139"/>
                </a:lnTo>
              </a:path>
            </a:pathLst>
          </a:custGeom>
          <a:noFill/>
          <a:ln w="28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e-DE"/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6858000" y="4149725"/>
            <a:ext cx="450850" cy="452438"/>
          </a:xfrm>
          <a:prstGeom prst="ellipse">
            <a:avLst/>
          </a:prstGeom>
          <a:noFill/>
          <a:ln w="288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572000" y="5314950"/>
            <a:ext cx="479425" cy="931863"/>
          </a:xfrm>
          <a:prstGeom prst="line">
            <a:avLst/>
          </a:prstGeom>
          <a:noFill/>
          <a:ln w="28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e-DE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426075" y="4781550"/>
            <a:ext cx="479425" cy="931863"/>
          </a:xfrm>
          <a:prstGeom prst="line">
            <a:avLst/>
          </a:prstGeom>
          <a:noFill/>
          <a:ln w="28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e-DE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6253163" y="4867275"/>
            <a:ext cx="479425" cy="931863"/>
          </a:xfrm>
          <a:prstGeom prst="line">
            <a:avLst/>
          </a:prstGeom>
          <a:noFill/>
          <a:ln w="28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e-DE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7229475" y="5356225"/>
            <a:ext cx="479425" cy="931863"/>
          </a:xfrm>
          <a:prstGeom prst="line">
            <a:avLst/>
          </a:prstGeom>
          <a:noFill/>
          <a:ln w="28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e-DE"/>
          </a:p>
        </p:txBody>
      </p:sp>
      <p:sp>
        <p:nvSpPr>
          <p:cNvPr id="14347" name="Freeform 10"/>
          <p:cNvSpPr>
            <a:spLocks noChangeArrowheads="1"/>
          </p:cNvSpPr>
          <p:nvPr/>
        </p:nvSpPr>
        <p:spPr bwMode="auto">
          <a:xfrm>
            <a:off x="720725" y="644525"/>
            <a:ext cx="3935413" cy="2171700"/>
          </a:xfrm>
          <a:custGeom>
            <a:avLst/>
            <a:gdLst>
              <a:gd name="T0" fmla="*/ 2147483647 w 12049"/>
              <a:gd name="T1" fmla="*/ 2147483647 h 6645"/>
              <a:gd name="T2" fmla="*/ 2147483647 w 12049"/>
              <a:gd name="T3" fmla="*/ 2147483647 h 6645"/>
              <a:gd name="T4" fmla="*/ 2147483647 w 12049"/>
              <a:gd name="T5" fmla="*/ 2147483647 h 6645"/>
              <a:gd name="T6" fmla="*/ 2147483647 w 12049"/>
              <a:gd name="T7" fmla="*/ 2147483647 h 6645"/>
              <a:gd name="T8" fmla="*/ 2147483647 w 12049"/>
              <a:gd name="T9" fmla="*/ 2147483647 h 6645"/>
              <a:gd name="T10" fmla="*/ 2147483647 w 12049"/>
              <a:gd name="T11" fmla="*/ 2147483647 h 6645"/>
              <a:gd name="T12" fmla="*/ 2147483647 w 12049"/>
              <a:gd name="T13" fmla="*/ 2147483647 h 6645"/>
              <a:gd name="T14" fmla="*/ 2147483647 w 12049"/>
              <a:gd name="T15" fmla="*/ 2147483647 h 6645"/>
              <a:gd name="T16" fmla="*/ 2147483647 w 12049"/>
              <a:gd name="T17" fmla="*/ 2147483647 h 6645"/>
              <a:gd name="T18" fmla="*/ 2147483647 w 12049"/>
              <a:gd name="T19" fmla="*/ 2147483647 h 6645"/>
              <a:gd name="T20" fmla="*/ 2147483647 w 12049"/>
              <a:gd name="T21" fmla="*/ 2147483647 h 6645"/>
              <a:gd name="T22" fmla="*/ 2147483647 w 12049"/>
              <a:gd name="T23" fmla="*/ 2147483647 h 6645"/>
              <a:gd name="T24" fmla="*/ 2147483647 w 12049"/>
              <a:gd name="T25" fmla="*/ 2147483647 h 6645"/>
              <a:gd name="T26" fmla="*/ 2147483647 w 12049"/>
              <a:gd name="T27" fmla="*/ 2147483647 h 6645"/>
              <a:gd name="T28" fmla="*/ 2147483647 w 12049"/>
              <a:gd name="T29" fmla="*/ 2147483647 h 6645"/>
              <a:gd name="T30" fmla="*/ 2147483647 w 12049"/>
              <a:gd name="T31" fmla="*/ 2147483647 h 6645"/>
              <a:gd name="T32" fmla="*/ 2147483647 w 12049"/>
              <a:gd name="T33" fmla="*/ 2147483647 h 6645"/>
              <a:gd name="T34" fmla="*/ 2147483647 w 12049"/>
              <a:gd name="T35" fmla="*/ 2147483647 h 6645"/>
              <a:gd name="T36" fmla="*/ 2147483647 w 12049"/>
              <a:gd name="T37" fmla="*/ 2147483647 h 6645"/>
              <a:gd name="T38" fmla="*/ 2147483647 w 12049"/>
              <a:gd name="T39" fmla="*/ 2147483647 h 6645"/>
              <a:gd name="T40" fmla="*/ 2147483647 w 12049"/>
              <a:gd name="T41" fmla="*/ 2147483647 h 6645"/>
              <a:gd name="T42" fmla="*/ 2147483647 w 12049"/>
              <a:gd name="T43" fmla="*/ 2147483647 h 6645"/>
              <a:gd name="T44" fmla="*/ 2147483647 w 12049"/>
              <a:gd name="T45" fmla="*/ 2147483647 h 6645"/>
              <a:gd name="T46" fmla="*/ 2147483647 w 12049"/>
              <a:gd name="T47" fmla="*/ 2147483647 h 6645"/>
              <a:gd name="T48" fmla="*/ 2147483647 w 12049"/>
              <a:gd name="T49" fmla="*/ 2147483647 h 6645"/>
              <a:gd name="T50" fmla="*/ 2147483647 w 12049"/>
              <a:gd name="T51" fmla="*/ 2147483647 h 6645"/>
              <a:gd name="T52" fmla="*/ 2147483647 w 12049"/>
              <a:gd name="T53" fmla="*/ 2147483647 h 6645"/>
              <a:gd name="T54" fmla="*/ 2147483647 w 12049"/>
              <a:gd name="T55" fmla="*/ 2147483647 h 6645"/>
              <a:gd name="T56" fmla="*/ 2147483647 w 12049"/>
              <a:gd name="T57" fmla="*/ 2147483647 h 6645"/>
              <a:gd name="T58" fmla="*/ 2147483647 w 12049"/>
              <a:gd name="T59" fmla="*/ 2147483647 h 6645"/>
              <a:gd name="T60" fmla="*/ 2147483647 w 12049"/>
              <a:gd name="T61" fmla="*/ 2147483647 h 6645"/>
              <a:gd name="T62" fmla="*/ 2147483647 w 12049"/>
              <a:gd name="T63" fmla="*/ 2147483647 h 6645"/>
              <a:gd name="T64" fmla="*/ 2147483647 w 12049"/>
              <a:gd name="T65" fmla="*/ 2147483647 h 6645"/>
              <a:gd name="T66" fmla="*/ 2147483647 w 12049"/>
              <a:gd name="T67" fmla="*/ 2147483647 h 6645"/>
              <a:gd name="T68" fmla="*/ 2147483647 w 12049"/>
              <a:gd name="T69" fmla="*/ 2147483647 h 6645"/>
              <a:gd name="T70" fmla="*/ 2147483647 w 12049"/>
              <a:gd name="T71" fmla="*/ 2147483647 h 6645"/>
              <a:gd name="T72" fmla="*/ 2147483647 w 12049"/>
              <a:gd name="T73" fmla="*/ 2147483647 h 6645"/>
              <a:gd name="T74" fmla="*/ 2147483647 w 12049"/>
              <a:gd name="T75" fmla="*/ 2147483647 h 6645"/>
              <a:gd name="T76" fmla="*/ 2147483647 w 12049"/>
              <a:gd name="T77" fmla="*/ 2147483647 h 6645"/>
              <a:gd name="T78" fmla="*/ 2147483647 w 12049"/>
              <a:gd name="T79" fmla="*/ 2147483647 h 6645"/>
              <a:gd name="T80" fmla="*/ 2147483647 w 12049"/>
              <a:gd name="T81" fmla="*/ 2147483647 h 6645"/>
              <a:gd name="T82" fmla="*/ 2147483647 w 12049"/>
              <a:gd name="T83" fmla="*/ 2147483647 h 6645"/>
              <a:gd name="T84" fmla="*/ 2147483647 w 12049"/>
              <a:gd name="T85" fmla="*/ 2147483647 h 6645"/>
              <a:gd name="T86" fmla="*/ 2147483647 w 12049"/>
              <a:gd name="T87" fmla="*/ 2147483647 h 6645"/>
              <a:gd name="T88" fmla="*/ 2147483647 w 12049"/>
              <a:gd name="T89" fmla="*/ 2147483647 h 6645"/>
              <a:gd name="T90" fmla="*/ 2147483647 w 12049"/>
              <a:gd name="T91" fmla="*/ 2147483647 h 6645"/>
              <a:gd name="T92" fmla="*/ 2147483647 w 12049"/>
              <a:gd name="T93" fmla="*/ 2147483647 h 6645"/>
              <a:gd name="T94" fmla="*/ 2147483647 w 12049"/>
              <a:gd name="T95" fmla="*/ 2147483647 h 6645"/>
              <a:gd name="T96" fmla="*/ 2147483647 w 12049"/>
              <a:gd name="T97" fmla="*/ 2147483647 h 6645"/>
              <a:gd name="T98" fmla="*/ 2147483647 w 12049"/>
              <a:gd name="T99" fmla="*/ 2147483647 h 6645"/>
              <a:gd name="T100" fmla="*/ 2147483647 w 12049"/>
              <a:gd name="T101" fmla="*/ 2147483647 h 6645"/>
              <a:gd name="T102" fmla="*/ 2147483647 w 12049"/>
              <a:gd name="T103" fmla="*/ 2147483647 h 6645"/>
              <a:gd name="T104" fmla="*/ 2147483647 w 12049"/>
              <a:gd name="T105" fmla="*/ 2147483647 h 6645"/>
              <a:gd name="T106" fmla="*/ 2147483647 w 12049"/>
              <a:gd name="T107" fmla="*/ 2147483647 h 6645"/>
              <a:gd name="T108" fmla="*/ 2147483647 w 12049"/>
              <a:gd name="T109" fmla="*/ 2147483647 h 6645"/>
              <a:gd name="T110" fmla="*/ 2147483647 w 12049"/>
              <a:gd name="T111" fmla="*/ 2147483647 h 6645"/>
              <a:gd name="T112" fmla="*/ 2147483647 w 12049"/>
              <a:gd name="T113" fmla="*/ 2147483647 h 6645"/>
              <a:gd name="T114" fmla="*/ 2147483647 w 12049"/>
              <a:gd name="T115" fmla="*/ 2147483647 h 6645"/>
              <a:gd name="T116" fmla="*/ 2147483647 w 12049"/>
              <a:gd name="T117" fmla="*/ 2147483647 h 6645"/>
              <a:gd name="T118" fmla="*/ 2147483647 w 12049"/>
              <a:gd name="T119" fmla="*/ 2147483647 h 6645"/>
              <a:gd name="T120" fmla="*/ 2147483647 w 12049"/>
              <a:gd name="T121" fmla="*/ 2147483647 h 6645"/>
              <a:gd name="T122" fmla="*/ 2147483647 w 12049"/>
              <a:gd name="T123" fmla="*/ 2147483647 h 6645"/>
              <a:gd name="T124" fmla="*/ 2147483647 w 12049"/>
              <a:gd name="T125" fmla="*/ 2147483647 h 664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049" h="6645">
                <a:moveTo>
                  <a:pt x="0" y="0"/>
                </a:moveTo>
                <a:lnTo>
                  <a:pt x="2" y="166"/>
                </a:lnTo>
                <a:lnTo>
                  <a:pt x="7" y="331"/>
                </a:lnTo>
                <a:lnTo>
                  <a:pt x="17" y="496"/>
                </a:lnTo>
                <a:lnTo>
                  <a:pt x="30" y="661"/>
                </a:lnTo>
                <a:lnTo>
                  <a:pt x="47" y="826"/>
                </a:lnTo>
                <a:lnTo>
                  <a:pt x="67" y="990"/>
                </a:lnTo>
                <a:lnTo>
                  <a:pt x="92" y="1154"/>
                </a:lnTo>
                <a:lnTo>
                  <a:pt x="119" y="1316"/>
                </a:lnTo>
                <a:lnTo>
                  <a:pt x="151" y="1478"/>
                </a:lnTo>
                <a:lnTo>
                  <a:pt x="186" y="1639"/>
                </a:lnTo>
                <a:lnTo>
                  <a:pt x="225" y="1799"/>
                </a:lnTo>
                <a:lnTo>
                  <a:pt x="268" y="1958"/>
                </a:lnTo>
                <a:lnTo>
                  <a:pt x="314" y="2116"/>
                </a:lnTo>
                <a:lnTo>
                  <a:pt x="363" y="2272"/>
                </a:lnTo>
                <a:lnTo>
                  <a:pt x="416" y="2427"/>
                </a:lnTo>
                <a:lnTo>
                  <a:pt x="473" y="2580"/>
                </a:lnTo>
                <a:lnTo>
                  <a:pt x="533" y="2732"/>
                </a:lnTo>
                <a:lnTo>
                  <a:pt x="597" y="2882"/>
                </a:lnTo>
                <a:lnTo>
                  <a:pt x="663" y="3031"/>
                </a:lnTo>
                <a:lnTo>
                  <a:pt x="734" y="3177"/>
                </a:lnTo>
                <a:lnTo>
                  <a:pt x="807" y="3323"/>
                </a:lnTo>
                <a:lnTo>
                  <a:pt x="884" y="3465"/>
                </a:lnTo>
                <a:lnTo>
                  <a:pt x="964" y="3605"/>
                </a:lnTo>
                <a:lnTo>
                  <a:pt x="1047" y="3743"/>
                </a:lnTo>
                <a:lnTo>
                  <a:pt x="1133" y="3879"/>
                </a:lnTo>
                <a:lnTo>
                  <a:pt x="1222" y="4012"/>
                </a:lnTo>
                <a:lnTo>
                  <a:pt x="1314" y="4143"/>
                </a:lnTo>
                <a:lnTo>
                  <a:pt x="1409" y="4271"/>
                </a:lnTo>
                <a:lnTo>
                  <a:pt x="1507" y="4397"/>
                </a:lnTo>
                <a:lnTo>
                  <a:pt x="1608" y="4519"/>
                </a:lnTo>
                <a:lnTo>
                  <a:pt x="1712" y="4639"/>
                </a:lnTo>
                <a:lnTo>
                  <a:pt x="1818" y="4757"/>
                </a:lnTo>
                <a:lnTo>
                  <a:pt x="1927" y="4871"/>
                </a:lnTo>
                <a:lnTo>
                  <a:pt x="2038" y="4982"/>
                </a:lnTo>
                <a:lnTo>
                  <a:pt x="2152" y="5090"/>
                </a:lnTo>
                <a:lnTo>
                  <a:pt x="2268" y="5195"/>
                </a:lnTo>
                <a:lnTo>
                  <a:pt x="2387" y="5296"/>
                </a:lnTo>
                <a:lnTo>
                  <a:pt x="2508" y="5395"/>
                </a:lnTo>
                <a:lnTo>
                  <a:pt x="2631" y="5490"/>
                </a:lnTo>
                <a:lnTo>
                  <a:pt x="2756" y="5581"/>
                </a:lnTo>
                <a:lnTo>
                  <a:pt x="2883" y="5669"/>
                </a:lnTo>
                <a:lnTo>
                  <a:pt x="3012" y="5754"/>
                </a:lnTo>
                <a:lnTo>
                  <a:pt x="3143" y="5835"/>
                </a:lnTo>
                <a:lnTo>
                  <a:pt x="3276" y="5912"/>
                </a:lnTo>
                <a:lnTo>
                  <a:pt x="3410" y="5986"/>
                </a:lnTo>
                <a:lnTo>
                  <a:pt x="3546" y="6056"/>
                </a:lnTo>
                <a:lnTo>
                  <a:pt x="3684" y="6122"/>
                </a:lnTo>
                <a:lnTo>
                  <a:pt x="3823" y="6185"/>
                </a:lnTo>
                <a:lnTo>
                  <a:pt x="3964" y="6243"/>
                </a:lnTo>
                <a:lnTo>
                  <a:pt x="4105" y="6298"/>
                </a:lnTo>
                <a:lnTo>
                  <a:pt x="4248" y="6349"/>
                </a:lnTo>
                <a:lnTo>
                  <a:pt x="4392" y="6396"/>
                </a:lnTo>
                <a:lnTo>
                  <a:pt x="4538" y="6439"/>
                </a:lnTo>
                <a:lnTo>
                  <a:pt x="4684" y="6477"/>
                </a:lnTo>
                <a:lnTo>
                  <a:pt x="4830" y="6512"/>
                </a:lnTo>
                <a:lnTo>
                  <a:pt x="4978" y="6543"/>
                </a:lnTo>
                <a:lnTo>
                  <a:pt x="5126" y="6570"/>
                </a:lnTo>
                <a:lnTo>
                  <a:pt x="5275" y="6592"/>
                </a:lnTo>
                <a:lnTo>
                  <a:pt x="5424" y="6611"/>
                </a:lnTo>
                <a:lnTo>
                  <a:pt x="5574" y="6625"/>
                </a:lnTo>
                <a:lnTo>
                  <a:pt x="5724" y="6636"/>
                </a:lnTo>
                <a:lnTo>
                  <a:pt x="5874" y="6642"/>
                </a:lnTo>
                <a:lnTo>
                  <a:pt x="6024" y="6644"/>
                </a:lnTo>
                <a:lnTo>
                  <a:pt x="6174" y="6642"/>
                </a:lnTo>
                <a:lnTo>
                  <a:pt x="6324" y="6636"/>
                </a:lnTo>
                <a:lnTo>
                  <a:pt x="6474" y="6625"/>
                </a:lnTo>
                <a:lnTo>
                  <a:pt x="6624" y="6611"/>
                </a:lnTo>
                <a:lnTo>
                  <a:pt x="6773" y="6592"/>
                </a:lnTo>
                <a:lnTo>
                  <a:pt x="6922" y="6570"/>
                </a:lnTo>
                <a:lnTo>
                  <a:pt x="7070" y="6543"/>
                </a:lnTo>
                <a:lnTo>
                  <a:pt x="7218" y="6512"/>
                </a:lnTo>
                <a:lnTo>
                  <a:pt x="7364" y="6477"/>
                </a:lnTo>
                <a:lnTo>
                  <a:pt x="7510" y="6439"/>
                </a:lnTo>
                <a:lnTo>
                  <a:pt x="7656" y="6396"/>
                </a:lnTo>
                <a:lnTo>
                  <a:pt x="7800" y="6349"/>
                </a:lnTo>
                <a:lnTo>
                  <a:pt x="7943" y="6298"/>
                </a:lnTo>
                <a:lnTo>
                  <a:pt x="8084" y="6243"/>
                </a:lnTo>
                <a:lnTo>
                  <a:pt x="8225" y="6185"/>
                </a:lnTo>
                <a:lnTo>
                  <a:pt x="8364" y="6122"/>
                </a:lnTo>
                <a:lnTo>
                  <a:pt x="8502" y="6056"/>
                </a:lnTo>
                <a:lnTo>
                  <a:pt x="8638" y="5986"/>
                </a:lnTo>
                <a:lnTo>
                  <a:pt x="8772" y="5912"/>
                </a:lnTo>
                <a:lnTo>
                  <a:pt x="8905" y="5835"/>
                </a:lnTo>
                <a:lnTo>
                  <a:pt x="9036" y="5754"/>
                </a:lnTo>
                <a:lnTo>
                  <a:pt x="9165" y="5669"/>
                </a:lnTo>
                <a:lnTo>
                  <a:pt x="9292" y="5581"/>
                </a:lnTo>
                <a:lnTo>
                  <a:pt x="9417" y="5490"/>
                </a:lnTo>
                <a:lnTo>
                  <a:pt x="9540" y="5395"/>
                </a:lnTo>
                <a:lnTo>
                  <a:pt x="9661" y="5296"/>
                </a:lnTo>
                <a:lnTo>
                  <a:pt x="9780" y="5195"/>
                </a:lnTo>
                <a:lnTo>
                  <a:pt x="9896" y="5090"/>
                </a:lnTo>
                <a:lnTo>
                  <a:pt x="10010" y="4982"/>
                </a:lnTo>
                <a:lnTo>
                  <a:pt x="10121" y="4871"/>
                </a:lnTo>
                <a:lnTo>
                  <a:pt x="10230" y="4757"/>
                </a:lnTo>
                <a:lnTo>
                  <a:pt x="10336" y="4639"/>
                </a:lnTo>
                <a:lnTo>
                  <a:pt x="10440" y="4519"/>
                </a:lnTo>
                <a:lnTo>
                  <a:pt x="10541" y="4397"/>
                </a:lnTo>
                <a:lnTo>
                  <a:pt x="10639" y="4271"/>
                </a:lnTo>
                <a:lnTo>
                  <a:pt x="10734" y="4143"/>
                </a:lnTo>
                <a:lnTo>
                  <a:pt x="10826" y="4012"/>
                </a:lnTo>
                <a:lnTo>
                  <a:pt x="10915" y="3879"/>
                </a:lnTo>
                <a:lnTo>
                  <a:pt x="11001" y="3743"/>
                </a:lnTo>
                <a:lnTo>
                  <a:pt x="11084" y="3605"/>
                </a:lnTo>
                <a:lnTo>
                  <a:pt x="11164" y="3465"/>
                </a:lnTo>
                <a:lnTo>
                  <a:pt x="11241" y="3321"/>
                </a:lnTo>
                <a:lnTo>
                  <a:pt x="11314" y="3177"/>
                </a:lnTo>
                <a:lnTo>
                  <a:pt x="11385" y="3031"/>
                </a:lnTo>
                <a:lnTo>
                  <a:pt x="11451" y="2882"/>
                </a:lnTo>
                <a:lnTo>
                  <a:pt x="11515" y="2732"/>
                </a:lnTo>
                <a:lnTo>
                  <a:pt x="11575" y="2580"/>
                </a:lnTo>
                <a:lnTo>
                  <a:pt x="11632" y="2427"/>
                </a:lnTo>
                <a:lnTo>
                  <a:pt x="11685" y="2272"/>
                </a:lnTo>
                <a:lnTo>
                  <a:pt x="11734" y="2116"/>
                </a:lnTo>
                <a:lnTo>
                  <a:pt x="11780" y="1958"/>
                </a:lnTo>
                <a:lnTo>
                  <a:pt x="11823" y="1799"/>
                </a:lnTo>
                <a:lnTo>
                  <a:pt x="11862" y="1639"/>
                </a:lnTo>
                <a:lnTo>
                  <a:pt x="11897" y="1478"/>
                </a:lnTo>
                <a:lnTo>
                  <a:pt x="11929" y="1316"/>
                </a:lnTo>
                <a:lnTo>
                  <a:pt x="11956" y="1154"/>
                </a:lnTo>
                <a:lnTo>
                  <a:pt x="11981" y="990"/>
                </a:lnTo>
                <a:lnTo>
                  <a:pt x="12001" y="826"/>
                </a:lnTo>
                <a:lnTo>
                  <a:pt x="12018" y="661"/>
                </a:lnTo>
                <a:lnTo>
                  <a:pt x="12031" y="496"/>
                </a:lnTo>
                <a:lnTo>
                  <a:pt x="12041" y="331"/>
                </a:lnTo>
                <a:lnTo>
                  <a:pt x="12046" y="166"/>
                </a:lnTo>
                <a:lnTo>
                  <a:pt x="12048" y="0"/>
                </a:lnTo>
              </a:path>
            </a:pathLst>
          </a:custGeom>
          <a:noFill/>
          <a:ln w="28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e-DE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504950" y="1190625"/>
            <a:ext cx="23415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5pPr>
            <a:lvl6pPr marL="1535113" indent="-2159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6pPr>
            <a:lvl7pPr marL="1992313" indent="-2159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7pPr>
            <a:lvl8pPr marL="2449513" indent="-2159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8pPr>
            <a:lvl9pPr marL="2906713" indent="-2159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9pPr>
          </a:lstStyle>
          <a:p>
            <a:pPr algn="ctr">
              <a:lnSpc>
                <a:spcPts val="4467"/>
              </a:lnSpc>
              <a:defRPr/>
            </a:pPr>
            <a:r>
              <a:rPr lang="en-GB" sz="44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0" charset="0"/>
              </a:rPr>
              <a:t>G O T T</a:t>
            </a:r>
          </a:p>
        </p:txBody>
      </p:sp>
      <p:sp>
        <p:nvSpPr>
          <p:cNvPr id="14349" name="Freeform 12"/>
          <p:cNvSpPr>
            <a:spLocks noChangeArrowheads="1"/>
          </p:cNvSpPr>
          <p:nvPr/>
        </p:nvSpPr>
        <p:spPr bwMode="auto">
          <a:xfrm>
            <a:off x="4229100" y="4532313"/>
            <a:ext cx="647700" cy="782637"/>
          </a:xfrm>
          <a:custGeom>
            <a:avLst/>
            <a:gdLst>
              <a:gd name="T0" fmla="*/ 2147483647 w 1985"/>
              <a:gd name="T1" fmla="*/ 2147483647 h 2395"/>
              <a:gd name="T2" fmla="*/ 2147483647 w 1985"/>
              <a:gd name="T3" fmla="*/ 2147483647 h 2395"/>
              <a:gd name="T4" fmla="*/ 2147483647 w 1985"/>
              <a:gd name="T5" fmla="*/ 2147483647 h 2395"/>
              <a:gd name="T6" fmla="*/ 2147483647 w 1985"/>
              <a:gd name="T7" fmla="*/ 2147483647 h 2395"/>
              <a:gd name="T8" fmla="*/ 2147483647 w 1985"/>
              <a:gd name="T9" fmla="*/ 2147483647 h 2395"/>
              <a:gd name="T10" fmla="*/ 2147483647 w 1985"/>
              <a:gd name="T11" fmla="*/ 2147483647 h 2395"/>
              <a:gd name="T12" fmla="*/ 2147483647 w 1985"/>
              <a:gd name="T13" fmla="*/ 2147483647 h 2395"/>
              <a:gd name="T14" fmla="*/ 2147483647 w 1985"/>
              <a:gd name="T15" fmla="*/ 2147483647 h 2395"/>
              <a:gd name="T16" fmla="*/ 2147483647 w 1985"/>
              <a:gd name="T17" fmla="*/ 2147483647 h 2395"/>
              <a:gd name="T18" fmla="*/ 2147483647 w 1985"/>
              <a:gd name="T19" fmla="*/ 2147483647 h 2395"/>
              <a:gd name="T20" fmla="*/ 2147483647 w 1985"/>
              <a:gd name="T21" fmla="*/ 2147483647 h 2395"/>
              <a:gd name="T22" fmla="*/ 2147483647 w 1985"/>
              <a:gd name="T23" fmla="*/ 2147483647 h 2395"/>
              <a:gd name="T24" fmla="*/ 2147483647 w 1985"/>
              <a:gd name="T25" fmla="*/ 2147483647 h 2395"/>
              <a:gd name="T26" fmla="*/ 2147483647 w 1985"/>
              <a:gd name="T27" fmla="*/ 2147483647 h 2395"/>
              <a:gd name="T28" fmla="*/ 2147483647 w 1985"/>
              <a:gd name="T29" fmla="*/ 2147483647 h 2395"/>
              <a:gd name="T30" fmla="*/ 2147483647 w 1985"/>
              <a:gd name="T31" fmla="*/ 2147483647 h 2395"/>
              <a:gd name="T32" fmla="*/ 2147483647 w 1985"/>
              <a:gd name="T33" fmla="*/ 2147483647 h 2395"/>
              <a:gd name="T34" fmla="*/ 2147483647 w 1985"/>
              <a:gd name="T35" fmla="*/ 2147483647 h 2395"/>
              <a:gd name="T36" fmla="*/ 2147483647 w 1985"/>
              <a:gd name="T37" fmla="*/ 2147483647 h 2395"/>
              <a:gd name="T38" fmla="*/ 2147483647 w 1985"/>
              <a:gd name="T39" fmla="*/ 2147483647 h 2395"/>
              <a:gd name="T40" fmla="*/ 2147483647 w 1985"/>
              <a:gd name="T41" fmla="*/ 2147483647 h 2395"/>
              <a:gd name="T42" fmla="*/ 2147483647 w 1985"/>
              <a:gd name="T43" fmla="*/ 2147483647 h 2395"/>
              <a:gd name="T44" fmla="*/ 2147483647 w 1985"/>
              <a:gd name="T45" fmla="*/ 2147483647 h 2395"/>
              <a:gd name="T46" fmla="*/ 2147483647 w 1985"/>
              <a:gd name="T47" fmla="*/ 2147483647 h 2395"/>
              <a:gd name="T48" fmla="*/ 2147483647 w 1985"/>
              <a:gd name="T49" fmla="*/ 2147483647 h 2395"/>
              <a:gd name="T50" fmla="*/ 2147483647 w 1985"/>
              <a:gd name="T51" fmla="*/ 2147483647 h 2395"/>
              <a:gd name="T52" fmla="*/ 2147483647 w 1985"/>
              <a:gd name="T53" fmla="*/ 2147483647 h 2395"/>
              <a:gd name="T54" fmla="*/ 2147483647 w 1985"/>
              <a:gd name="T55" fmla="*/ 2147483647 h 2395"/>
              <a:gd name="T56" fmla="*/ 2147483647 w 1985"/>
              <a:gd name="T57" fmla="*/ 2147483647 h 2395"/>
              <a:gd name="T58" fmla="*/ 2147483647 w 1985"/>
              <a:gd name="T59" fmla="*/ 2147483647 h 2395"/>
              <a:gd name="T60" fmla="*/ 2147483647 w 1985"/>
              <a:gd name="T61" fmla="*/ 2147483647 h 2395"/>
              <a:gd name="T62" fmla="*/ 0 w 1985"/>
              <a:gd name="T63" fmla="*/ 2147483647 h 23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5" h="2395">
                <a:moveTo>
                  <a:pt x="992" y="2394"/>
                </a:moveTo>
                <a:lnTo>
                  <a:pt x="1984" y="2394"/>
                </a:lnTo>
                <a:lnTo>
                  <a:pt x="1983" y="2273"/>
                </a:lnTo>
                <a:lnTo>
                  <a:pt x="1979" y="2152"/>
                </a:lnTo>
                <a:lnTo>
                  <a:pt x="1973" y="2032"/>
                </a:lnTo>
                <a:lnTo>
                  <a:pt x="1964" y="1912"/>
                </a:lnTo>
                <a:lnTo>
                  <a:pt x="1952" y="1794"/>
                </a:lnTo>
                <a:lnTo>
                  <a:pt x="1939" y="1678"/>
                </a:lnTo>
                <a:lnTo>
                  <a:pt x="1922" y="1562"/>
                </a:lnTo>
                <a:lnTo>
                  <a:pt x="1904" y="1450"/>
                </a:lnTo>
                <a:lnTo>
                  <a:pt x="1883" y="1340"/>
                </a:lnTo>
                <a:lnTo>
                  <a:pt x="1859" y="1232"/>
                </a:lnTo>
                <a:lnTo>
                  <a:pt x="1834" y="1128"/>
                </a:lnTo>
                <a:lnTo>
                  <a:pt x="1806" y="1027"/>
                </a:lnTo>
                <a:lnTo>
                  <a:pt x="1776" y="929"/>
                </a:lnTo>
                <a:lnTo>
                  <a:pt x="1745" y="835"/>
                </a:lnTo>
                <a:lnTo>
                  <a:pt x="1711" y="744"/>
                </a:lnTo>
                <a:lnTo>
                  <a:pt x="1675" y="658"/>
                </a:lnTo>
                <a:lnTo>
                  <a:pt x="1638" y="577"/>
                </a:lnTo>
                <a:lnTo>
                  <a:pt x="1599" y="500"/>
                </a:lnTo>
                <a:lnTo>
                  <a:pt x="1559" y="429"/>
                </a:lnTo>
                <a:lnTo>
                  <a:pt x="1517" y="362"/>
                </a:lnTo>
                <a:lnTo>
                  <a:pt x="1473" y="301"/>
                </a:lnTo>
                <a:lnTo>
                  <a:pt x="1429" y="244"/>
                </a:lnTo>
                <a:lnTo>
                  <a:pt x="1383" y="194"/>
                </a:lnTo>
                <a:lnTo>
                  <a:pt x="1337" y="149"/>
                </a:lnTo>
                <a:lnTo>
                  <a:pt x="1289" y="110"/>
                </a:lnTo>
                <a:lnTo>
                  <a:pt x="1241" y="76"/>
                </a:lnTo>
                <a:lnTo>
                  <a:pt x="1192" y="49"/>
                </a:lnTo>
                <a:lnTo>
                  <a:pt x="1142" y="28"/>
                </a:lnTo>
                <a:lnTo>
                  <a:pt x="1092" y="12"/>
                </a:lnTo>
                <a:lnTo>
                  <a:pt x="1042" y="3"/>
                </a:lnTo>
                <a:lnTo>
                  <a:pt x="992" y="0"/>
                </a:lnTo>
                <a:lnTo>
                  <a:pt x="942" y="3"/>
                </a:lnTo>
                <a:lnTo>
                  <a:pt x="892" y="12"/>
                </a:lnTo>
                <a:lnTo>
                  <a:pt x="842" y="28"/>
                </a:lnTo>
                <a:lnTo>
                  <a:pt x="792" y="49"/>
                </a:lnTo>
                <a:lnTo>
                  <a:pt x="743" y="76"/>
                </a:lnTo>
                <a:lnTo>
                  <a:pt x="695" y="110"/>
                </a:lnTo>
                <a:lnTo>
                  <a:pt x="647" y="149"/>
                </a:lnTo>
                <a:lnTo>
                  <a:pt x="601" y="194"/>
                </a:lnTo>
                <a:lnTo>
                  <a:pt x="555" y="244"/>
                </a:lnTo>
                <a:lnTo>
                  <a:pt x="511" y="301"/>
                </a:lnTo>
                <a:lnTo>
                  <a:pt x="467" y="362"/>
                </a:lnTo>
                <a:lnTo>
                  <a:pt x="425" y="429"/>
                </a:lnTo>
                <a:lnTo>
                  <a:pt x="385" y="500"/>
                </a:lnTo>
                <a:lnTo>
                  <a:pt x="346" y="577"/>
                </a:lnTo>
                <a:lnTo>
                  <a:pt x="309" y="658"/>
                </a:lnTo>
                <a:lnTo>
                  <a:pt x="273" y="744"/>
                </a:lnTo>
                <a:lnTo>
                  <a:pt x="239" y="835"/>
                </a:lnTo>
                <a:lnTo>
                  <a:pt x="208" y="929"/>
                </a:lnTo>
                <a:lnTo>
                  <a:pt x="178" y="1027"/>
                </a:lnTo>
                <a:lnTo>
                  <a:pt x="150" y="1128"/>
                </a:lnTo>
                <a:lnTo>
                  <a:pt x="125" y="1232"/>
                </a:lnTo>
                <a:lnTo>
                  <a:pt x="101" y="1340"/>
                </a:lnTo>
                <a:lnTo>
                  <a:pt x="80" y="1450"/>
                </a:lnTo>
                <a:lnTo>
                  <a:pt x="62" y="1562"/>
                </a:lnTo>
                <a:lnTo>
                  <a:pt x="45" y="1678"/>
                </a:lnTo>
                <a:lnTo>
                  <a:pt x="32" y="1794"/>
                </a:lnTo>
                <a:lnTo>
                  <a:pt x="20" y="1912"/>
                </a:lnTo>
                <a:lnTo>
                  <a:pt x="11" y="2032"/>
                </a:lnTo>
                <a:lnTo>
                  <a:pt x="5" y="2152"/>
                </a:lnTo>
                <a:lnTo>
                  <a:pt x="1" y="2273"/>
                </a:lnTo>
                <a:lnTo>
                  <a:pt x="0" y="2394"/>
                </a:lnTo>
                <a:lnTo>
                  <a:pt x="992" y="2394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216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4350" name="Freeform 13"/>
          <p:cNvSpPr>
            <a:spLocks noChangeArrowheads="1"/>
          </p:cNvSpPr>
          <p:nvPr/>
        </p:nvSpPr>
        <p:spPr bwMode="auto">
          <a:xfrm>
            <a:off x="5105400" y="3997325"/>
            <a:ext cx="647700" cy="782638"/>
          </a:xfrm>
          <a:custGeom>
            <a:avLst/>
            <a:gdLst>
              <a:gd name="T0" fmla="*/ 2147483647 w 1985"/>
              <a:gd name="T1" fmla="*/ 2147483647 h 2395"/>
              <a:gd name="T2" fmla="*/ 2147483647 w 1985"/>
              <a:gd name="T3" fmla="*/ 2147483647 h 2395"/>
              <a:gd name="T4" fmla="*/ 2147483647 w 1985"/>
              <a:gd name="T5" fmla="*/ 2147483647 h 2395"/>
              <a:gd name="T6" fmla="*/ 2147483647 w 1985"/>
              <a:gd name="T7" fmla="*/ 2147483647 h 2395"/>
              <a:gd name="T8" fmla="*/ 2147483647 w 1985"/>
              <a:gd name="T9" fmla="*/ 2147483647 h 2395"/>
              <a:gd name="T10" fmla="*/ 2147483647 w 1985"/>
              <a:gd name="T11" fmla="*/ 2147483647 h 2395"/>
              <a:gd name="T12" fmla="*/ 2147483647 w 1985"/>
              <a:gd name="T13" fmla="*/ 2147483647 h 2395"/>
              <a:gd name="T14" fmla="*/ 2147483647 w 1985"/>
              <a:gd name="T15" fmla="*/ 2147483647 h 2395"/>
              <a:gd name="T16" fmla="*/ 2147483647 w 1985"/>
              <a:gd name="T17" fmla="*/ 2147483647 h 2395"/>
              <a:gd name="T18" fmla="*/ 2147483647 w 1985"/>
              <a:gd name="T19" fmla="*/ 2147483647 h 2395"/>
              <a:gd name="T20" fmla="*/ 2147483647 w 1985"/>
              <a:gd name="T21" fmla="*/ 2147483647 h 2395"/>
              <a:gd name="T22" fmla="*/ 2147483647 w 1985"/>
              <a:gd name="T23" fmla="*/ 2147483647 h 2395"/>
              <a:gd name="T24" fmla="*/ 2147483647 w 1985"/>
              <a:gd name="T25" fmla="*/ 2147483647 h 2395"/>
              <a:gd name="T26" fmla="*/ 2147483647 w 1985"/>
              <a:gd name="T27" fmla="*/ 2147483647 h 2395"/>
              <a:gd name="T28" fmla="*/ 2147483647 w 1985"/>
              <a:gd name="T29" fmla="*/ 2147483647 h 2395"/>
              <a:gd name="T30" fmla="*/ 2147483647 w 1985"/>
              <a:gd name="T31" fmla="*/ 2147483647 h 2395"/>
              <a:gd name="T32" fmla="*/ 2147483647 w 1985"/>
              <a:gd name="T33" fmla="*/ 2147483647 h 2395"/>
              <a:gd name="T34" fmla="*/ 2147483647 w 1985"/>
              <a:gd name="T35" fmla="*/ 2147483647 h 2395"/>
              <a:gd name="T36" fmla="*/ 2147483647 w 1985"/>
              <a:gd name="T37" fmla="*/ 2147483647 h 2395"/>
              <a:gd name="T38" fmla="*/ 2147483647 w 1985"/>
              <a:gd name="T39" fmla="*/ 2147483647 h 2395"/>
              <a:gd name="T40" fmla="*/ 2147483647 w 1985"/>
              <a:gd name="T41" fmla="*/ 2147483647 h 2395"/>
              <a:gd name="T42" fmla="*/ 2147483647 w 1985"/>
              <a:gd name="T43" fmla="*/ 2147483647 h 2395"/>
              <a:gd name="T44" fmla="*/ 2147483647 w 1985"/>
              <a:gd name="T45" fmla="*/ 2147483647 h 2395"/>
              <a:gd name="T46" fmla="*/ 2147483647 w 1985"/>
              <a:gd name="T47" fmla="*/ 2147483647 h 2395"/>
              <a:gd name="T48" fmla="*/ 2147483647 w 1985"/>
              <a:gd name="T49" fmla="*/ 2147483647 h 2395"/>
              <a:gd name="T50" fmla="*/ 2147483647 w 1985"/>
              <a:gd name="T51" fmla="*/ 2147483647 h 2395"/>
              <a:gd name="T52" fmla="*/ 2147483647 w 1985"/>
              <a:gd name="T53" fmla="*/ 2147483647 h 2395"/>
              <a:gd name="T54" fmla="*/ 2147483647 w 1985"/>
              <a:gd name="T55" fmla="*/ 2147483647 h 2395"/>
              <a:gd name="T56" fmla="*/ 2147483647 w 1985"/>
              <a:gd name="T57" fmla="*/ 2147483647 h 2395"/>
              <a:gd name="T58" fmla="*/ 2147483647 w 1985"/>
              <a:gd name="T59" fmla="*/ 2147483647 h 2395"/>
              <a:gd name="T60" fmla="*/ 2147483647 w 1985"/>
              <a:gd name="T61" fmla="*/ 2147483647 h 2395"/>
              <a:gd name="T62" fmla="*/ 0 w 1985"/>
              <a:gd name="T63" fmla="*/ 2147483647 h 23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5" h="2395">
                <a:moveTo>
                  <a:pt x="992" y="2394"/>
                </a:moveTo>
                <a:lnTo>
                  <a:pt x="1984" y="2394"/>
                </a:lnTo>
                <a:lnTo>
                  <a:pt x="1983" y="2273"/>
                </a:lnTo>
                <a:lnTo>
                  <a:pt x="1979" y="2152"/>
                </a:lnTo>
                <a:lnTo>
                  <a:pt x="1973" y="2032"/>
                </a:lnTo>
                <a:lnTo>
                  <a:pt x="1964" y="1912"/>
                </a:lnTo>
                <a:lnTo>
                  <a:pt x="1952" y="1794"/>
                </a:lnTo>
                <a:lnTo>
                  <a:pt x="1939" y="1678"/>
                </a:lnTo>
                <a:lnTo>
                  <a:pt x="1922" y="1562"/>
                </a:lnTo>
                <a:lnTo>
                  <a:pt x="1904" y="1450"/>
                </a:lnTo>
                <a:lnTo>
                  <a:pt x="1883" y="1340"/>
                </a:lnTo>
                <a:lnTo>
                  <a:pt x="1859" y="1232"/>
                </a:lnTo>
                <a:lnTo>
                  <a:pt x="1834" y="1128"/>
                </a:lnTo>
                <a:lnTo>
                  <a:pt x="1806" y="1027"/>
                </a:lnTo>
                <a:lnTo>
                  <a:pt x="1776" y="929"/>
                </a:lnTo>
                <a:lnTo>
                  <a:pt x="1745" y="835"/>
                </a:lnTo>
                <a:lnTo>
                  <a:pt x="1711" y="744"/>
                </a:lnTo>
                <a:lnTo>
                  <a:pt x="1675" y="658"/>
                </a:lnTo>
                <a:lnTo>
                  <a:pt x="1638" y="577"/>
                </a:lnTo>
                <a:lnTo>
                  <a:pt x="1599" y="500"/>
                </a:lnTo>
                <a:lnTo>
                  <a:pt x="1559" y="429"/>
                </a:lnTo>
                <a:lnTo>
                  <a:pt x="1517" y="362"/>
                </a:lnTo>
                <a:lnTo>
                  <a:pt x="1473" y="301"/>
                </a:lnTo>
                <a:lnTo>
                  <a:pt x="1429" y="244"/>
                </a:lnTo>
                <a:lnTo>
                  <a:pt x="1383" y="194"/>
                </a:lnTo>
                <a:lnTo>
                  <a:pt x="1337" y="149"/>
                </a:lnTo>
                <a:lnTo>
                  <a:pt x="1289" y="110"/>
                </a:lnTo>
                <a:lnTo>
                  <a:pt x="1241" y="76"/>
                </a:lnTo>
                <a:lnTo>
                  <a:pt x="1192" y="49"/>
                </a:lnTo>
                <a:lnTo>
                  <a:pt x="1142" y="28"/>
                </a:lnTo>
                <a:lnTo>
                  <a:pt x="1092" y="12"/>
                </a:lnTo>
                <a:lnTo>
                  <a:pt x="1042" y="3"/>
                </a:lnTo>
                <a:lnTo>
                  <a:pt x="992" y="0"/>
                </a:lnTo>
                <a:lnTo>
                  <a:pt x="942" y="3"/>
                </a:lnTo>
                <a:lnTo>
                  <a:pt x="892" y="12"/>
                </a:lnTo>
                <a:lnTo>
                  <a:pt x="842" y="28"/>
                </a:lnTo>
                <a:lnTo>
                  <a:pt x="792" y="49"/>
                </a:lnTo>
                <a:lnTo>
                  <a:pt x="743" y="76"/>
                </a:lnTo>
                <a:lnTo>
                  <a:pt x="695" y="110"/>
                </a:lnTo>
                <a:lnTo>
                  <a:pt x="647" y="149"/>
                </a:lnTo>
                <a:lnTo>
                  <a:pt x="601" y="194"/>
                </a:lnTo>
                <a:lnTo>
                  <a:pt x="555" y="244"/>
                </a:lnTo>
                <a:lnTo>
                  <a:pt x="511" y="301"/>
                </a:lnTo>
                <a:lnTo>
                  <a:pt x="467" y="362"/>
                </a:lnTo>
                <a:lnTo>
                  <a:pt x="425" y="429"/>
                </a:lnTo>
                <a:lnTo>
                  <a:pt x="385" y="500"/>
                </a:lnTo>
                <a:lnTo>
                  <a:pt x="346" y="577"/>
                </a:lnTo>
                <a:lnTo>
                  <a:pt x="309" y="658"/>
                </a:lnTo>
                <a:lnTo>
                  <a:pt x="273" y="744"/>
                </a:lnTo>
                <a:lnTo>
                  <a:pt x="239" y="835"/>
                </a:lnTo>
                <a:lnTo>
                  <a:pt x="208" y="929"/>
                </a:lnTo>
                <a:lnTo>
                  <a:pt x="178" y="1027"/>
                </a:lnTo>
                <a:lnTo>
                  <a:pt x="150" y="1128"/>
                </a:lnTo>
                <a:lnTo>
                  <a:pt x="125" y="1232"/>
                </a:lnTo>
                <a:lnTo>
                  <a:pt x="101" y="1340"/>
                </a:lnTo>
                <a:lnTo>
                  <a:pt x="80" y="1450"/>
                </a:lnTo>
                <a:lnTo>
                  <a:pt x="62" y="1562"/>
                </a:lnTo>
                <a:lnTo>
                  <a:pt x="45" y="1678"/>
                </a:lnTo>
                <a:lnTo>
                  <a:pt x="32" y="1794"/>
                </a:lnTo>
                <a:lnTo>
                  <a:pt x="20" y="1912"/>
                </a:lnTo>
                <a:lnTo>
                  <a:pt x="11" y="2032"/>
                </a:lnTo>
                <a:lnTo>
                  <a:pt x="5" y="2152"/>
                </a:lnTo>
                <a:lnTo>
                  <a:pt x="1" y="2273"/>
                </a:lnTo>
                <a:lnTo>
                  <a:pt x="0" y="2394"/>
                </a:lnTo>
                <a:lnTo>
                  <a:pt x="992" y="2394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path path="rect">
              <a:fillToRect l="100000" t="100000"/>
            </a:path>
          </a:gradFill>
          <a:ln w="216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4351" name="Freeform 14"/>
          <p:cNvSpPr>
            <a:spLocks noChangeArrowheads="1"/>
          </p:cNvSpPr>
          <p:nvPr/>
        </p:nvSpPr>
        <p:spPr bwMode="auto">
          <a:xfrm>
            <a:off x="5943600" y="4092575"/>
            <a:ext cx="647700" cy="782638"/>
          </a:xfrm>
          <a:custGeom>
            <a:avLst/>
            <a:gdLst>
              <a:gd name="T0" fmla="*/ 2147483647 w 1985"/>
              <a:gd name="T1" fmla="*/ 2147483647 h 2395"/>
              <a:gd name="T2" fmla="*/ 2147483647 w 1985"/>
              <a:gd name="T3" fmla="*/ 2147483647 h 2395"/>
              <a:gd name="T4" fmla="*/ 2147483647 w 1985"/>
              <a:gd name="T5" fmla="*/ 2147483647 h 2395"/>
              <a:gd name="T6" fmla="*/ 2147483647 w 1985"/>
              <a:gd name="T7" fmla="*/ 2147483647 h 2395"/>
              <a:gd name="T8" fmla="*/ 2147483647 w 1985"/>
              <a:gd name="T9" fmla="*/ 2147483647 h 2395"/>
              <a:gd name="T10" fmla="*/ 2147483647 w 1985"/>
              <a:gd name="T11" fmla="*/ 2147483647 h 2395"/>
              <a:gd name="T12" fmla="*/ 2147483647 w 1985"/>
              <a:gd name="T13" fmla="*/ 2147483647 h 2395"/>
              <a:gd name="T14" fmla="*/ 2147483647 w 1985"/>
              <a:gd name="T15" fmla="*/ 2147483647 h 2395"/>
              <a:gd name="T16" fmla="*/ 2147483647 w 1985"/>
              <a:gd name="T17" fmla="*/ 2147483647 h 2395"/>
              <a:gd name="T18" fmla="*/ 2147483647 w 1985"/>
              <a:gd name="T19" fmla="*/ 2147483647 h 2395"/>
              <a:gd name="T20" fmla="*/ 2147483647 w 1985"/>
              <a:gd name="T21" fmla="*/ 2147483647 h 2395"/>
              <a:gd name="T22" fmla="*/ 2147483647 w 1985"/>
              <a:gd name="T23" fmla="*/ 2147483647 h 2395"/>
              <a:gd name="T24" fmla="*/ 2147483647 w 1985"/>
              <a:gd name="T25" fmla="*/ 2147483647 h 2395"/>
              <a:gd name="T26" fmla="*/ 2147483647 w 1985"/>
              <a:gd name="T27" fmla="*/ 2147483647 h 2395"/>
              <a:gd name="T28" fmla="*/ 2147483647 w 1985"/>
              <a:gd name="T29" fmla="*/ 2147483647 h 2395"/>
              <a:gd name="T30" fmla="*/ 2147483647 w 1985"/>
              <a:gd name="T31" fmla="*/ 2147483647 h 2395"/>
              <a:gd name="T32" fmla="*/ 2147483647 w 1985"/>
              <a:gd name="T33" fmla="*/ 2147483647 h 2395"/>
              <a:gd name="T34" fmla="*/ 2147483647 w 1985"/>
              <a:gd name="T35" fmla="*/ 2147483647 h 2395"/>
              <a:gd name="T36" fmla="*/ 2147483647 w 1985"/>
              <a:gd name="T37" fmla="*/ 2147483647 h 2395"/>
              <a:gd name="T38" fmla="*/ 2147483647 w 1985"/>
              <a:gd name="T39" fmla="*/ 2147483647 h 2395"/>
              <a:gd name="T40" fmla="*/ 2147483647 w 1985"/>
              <a:gd name="T41" fmla="*/ 2147483647 h 2395"/>
              <a:gd name="T42" fmla="*/ 2147483647 w 1985"/>
              <a:gd name="T43" fmla="*/ 2147483647 h 2395"/>
              <a:gd name="T44" fmla="*/ 2147483647 w 1985"/>
              <a:gd name="T45" fmla="*/ 2147483647 h 2395"/>
              <a:gd name="T46" fmla="*/ 2147483647 w 1985"/>
              <a:gd name="T47" fmla="*/ 2147483647 h 2395"/>
              <a:gd name="T48" fmla="*/ 2147483647 w 1985"/>
              <a:gd name="T49" fmla="*/ 2147483647 h 2395"/>
              <a:gd name="T50" fmla="*/ 2147483647 w 1985"/>
              <a:gd name="T51" fmla="*/ 2147483647 h 2395"/>
              <a:gd name="T52" fmla="*/ 2147483647 w 1985"/>
              <a:gd name="T53" fmla="*/ 2147483647 h 2395"/>
              <a:gd name="T54" fmla="*/ 2147483647 w 1985"/>
              <a:gd name="T55" fmla="*/ 2147483647 h 2395"/>
              <a:gd name="T56" fmla="*/ 2147483647 w 1985"/>
              <a:gd name="T57" fmla="*/ 2147483647 h 2395"/>
              <a:gd name="T58" fmla="*/ 2147483647 w 1985"/>
              <a:gd name="T59" fmla="*/ 2147483647 h 2395"/>
              <a:gd name="T60" fmla="*/ 2147483647 w 1985"/>
              <a:gd name="T61" fmla="*/ 2147483647 h 2395"/>
              <a:gd name="T62" fmla="*/ 0 w 1985"/>
              <a:gd name="T63" fmla="*/ 2147483647 h 23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5" h="2395">
                <a:moveTo>
                  <a:pt x="992" y="2394"/>
                </a:moveTo>
                <a:lnTo>
                  <a:pt x="1984" y="2394"/>
                </a:lnTo>
                <a:lnTo>
                  <a:pt x="1983" y="2273"/>
                </a:lnTo>
                <a:lnTo>
                  <a:pt x="1979" y="2152"/>
                </a:lnTo>
                <a:lnTo>
                  <a:pt x="1973" y="2032"/>
                </a:lnTo>
                <a:lnTo>
                  <a:pt x="1964" y="1912"/>
                </a:lnTo>
                <a:lnTo>
                  <a:pt x="1952" y="1794"/>
                </a:lnTo>
                <a:lnTo>
                  <a:pt x="1939" y="1678"/>
                </a:lnTo>
                <a:lnTo>
                  <a:pt x="1922" y="1562"/>
                </a:lnTo>
                <a:lnTo>
                  <a:pt x="1904" y="1450"/>
                </a:lnTo>
                <a:lnTo>
                  <a:pt x="1883" y="1340"/>
                </a:lnTo>
                <a:lnTo>
                  <a:pt x="1859" y="1232"/>
                </a:lnTo>
                <a:lnTo>
                  <a:pt x="1834" y="1128"/>
                </a:lnTo>
                <a:lnTo>
                  <a:pt x="1806" y="1027"/>
                </a:lnTo>
                <a:lnTo>
                  <a:pt x="1776" y="929"/>
                </a:lnTo>
                <a:lnTo>
                  <a:pt x="1745" y="835"/>
                </a:lnTo>
                <a:lnTo>
                  <a:pt x="1711" y="744"/>
                </a:lnTo>
                <a:lnTo>
                  <a:pt x="1675" y="658"/>
                </a:lnTo>
                <a:lnTo>
                  <a:pt x="1638" y="577"/>
                </a:lnTo>
                <a:lnTo>
                  <a:pt x="1599" y="500"/>
                </a:lnTo>
                <a:lnTo>
                  <a:pt x="1559" y="429"/>
                </a:lnTo>
                <a:lnTo>
                  <a:pt x="1517" y="362"/>
                </a:lnTo>
                <a:lnTo>
                  <a:pt x="1473" y="301"/>
                </a:lnTo>
                <a:lnTo>
                  <a:pt x="1429" y="244"/>
                </a:lnTo>
                <a:lnTo>
                  <a:pt x="1383" y="194"/>
                </a:lnTo>
                <a:lnTo>
                  <a:pt x="1337" y="149"/>
                </a:lnTo>
                <a:lnTo>
                  <a:pt x="1289" y="110"/>
                </a:lnTo>
                <a:lnTo>
                  <a:pt x="1241" y="76"/>
                </a:lnTo>
                <a:lnTo>
                  <a:pt x="1192" y="49"/>
                </a:lnTo>
                <a:lnTo>
                  <a:pt x="1142" y="28"/>
                </a:lnTo>
                <a:lnTo>
                  <a:pt x="1092" y="12"/>
                </a:lnTo>
                <a:lnTo>
                  <a:pt x="1042" y="3"/>
                </a:lnTo>
                <a:lnTo>
                  <a:pt x="992" y="0"/>
                </a:lnTo>
                <a:lnTo>
                  <a:pt x="942" y="3"/>
                </a:lnTo>
                <a:lnTo>
                  <a:pt x="892" y="12"/>
                </a:lnTo>
                <a:lnTo>
                  <a:pt x="842" y="28"/>
                </a:lnTo>
                <a:lnTo>
                  <a:pt x="792" y="49"/>
                </a:lnTo>
                <a:lnTo>
                  <a:pt x="743" y="76"/>
                </a:lnTo>
                <a:lnTo>
                  <a:pt x="695" y="110"/>
                </a:lnTo>
                <a:lnTo>
                  <a:pt x="647" y="149"/>
                </a:lnTo>
                <a:lnTo>
                  <a:pt x="601" y="194"/>
                </a:lnTo>
                <a:lnTo>
                  <a:pt x="555" y="244"/>
                </a:lnTo>
                <a:lnTo>
                  <a:pt x="511" y="301"/>
                </a:lnTo>
                <a:lnTo>
                  <a:pt x="467" y="362"/>
                </a:lnTo>
                <a:lnTo>
                  <a:pt x="425" y="429"/>
                </a:lnTo>
                <a:lnTo>
                  <a:pt x="385" y="500"/>
                </a:lnTo>
                <a:lnTo>
                  <a:pt x="346" y="577"/>
                </a:lnTo>
                <a:lnTo>
                  <a:pt x="309" y="658"/>
                </a:lnTo>
                <a:lnTo>
                  <a:pt x="273" y="744"/>
                </a:lnTo>
                <a:lnTo>
                  <a:pt x="239" y="835"/>
                </a:lnTo>
                <a:lnTo>
                  <a:pt x="208" y="929"/>
                </a:lnTo>
                <a:lnTo>
                  <a:pt x="178" y="1027"/>
                </a:lnTo>
                <a:lnTo>
                  <a:pt x="150" y="1128"/>
                </a:lnTo>
                <a:lnTo>
                  <a:pt x="125" y="1232"/>
                </a:lnTo>
                <a:lnTo>
                  <a:pt x="101" y="1340"/>
                </a:lnTo>
                <a:lnTo>
                  <a:pt x="80" y="1450"/>
                </a:lnTo>
                <a:lnTo>
                  <a:pt x="62" y="1562"/>
                </a:lnTo>
                <a:lnTo>
                  <a:pt x="45" y="1678"/>
                </a:lnTo>
                <a:lnTo>
                  <a:pt x="32" y="1794"/>
                </a:lnTo>
                <a:lnTo>
                  <a:pt x="20" y="1912"/>
                </a:lnTo>
                <a:lnTo>
                  <a:pt x="11" y="2032"/>
                </a:lnTo>
                <a:lnTo>
                  <a:pt x="5" y="2152"/>
                </a:lnTo>
                <a:lnTo>
                  <a:pt x="1" y="2273"/>
                </a:lnTo>
                <a:lnTo>
                  <a:pt x="0" y="2394"/>
                </a:lnTo>
                <a:lnTo>
                  <a:pt x="992" y="2394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216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4352" name="Freeform 15"/>
          <p:cNvSpPr>
            <a:spLocks noChangeArrowheads="1"/>
          </p:cNvSpPr>
          <p:nvPr/>
        </p:nvSpPr>
        <p:spPr bwMode="auto">
          <a:xfrm>
            <a:off x="6896100" y="4568825"/>
            <a:ext cx="647700" cy="782638"/>
          </a:xfrm>
          <a:custGeom>
            <a:avLst/>
            <a:gdLst>
              <a:gd name="T0" fmla="*/ 2147483647 w 1985"/>
              <a:gd name="T1" fmla="*/ 2147483647 h 2395"/>
              <a:gd name="T2" fmla="*/ 2147483647 w 1985"/>
              <a:gd name="T3" fmla="*/ 2147483647 h 2395"/>
              <a:gd name="T4" fmla="*/ 2147483647 w 1985"/>
              <a:gd name="T5" fmla="*/ 2147483647 h 2395"/>
              <a:gd name="T6" fmla="*/ 2147483647 w 1985"/>
              <a:gd name="T7" fmla="*/ 2147483647 h 2395"/>
              <a:gd name="T8" fmla="*/ 2147483647 w 1985"/>
              <a:gd name="T9" fmla="*/ 2147483647 h 2395"/>
              <a:gd name="T10" fmla="*/ 2147483647 w 1985"/>
              <a:gd name="T11" fmla="*/ 2147483647 h 2395"/>
              <a:gd name="T12" fmla="*/ 2147483647 w 1985"/>
              <a:gd name="T13" fmla="*/ 2147483647 h 2395"/>
              <a:gd name="T14" fmla="*/ 2147483647 w 1985"/>
              <a:gd name="T15" fmla="*/ 2147483647 h 2395"/>
              <a:gd name="T16" fmla="*/ 2147483647 w 1985"/>
              <a:gd name="T17" fmla="*/ 2147483647 h 2395"/>
              <a:gd name="T18" fmla="*/ 2147483647 w 1985"/>
              <a:gd name="T19" fmla="*/ 2147483647 h 2395"/>
              <a:gd name="T20" fmla="*/ 2147483647 w 1985"/>
              <a:gd name="T21" fmla="*/ 2147483647 h 2395"/>
              <a:gd name="T22" fmla="*/ 2147483647 w 1985"/>
              <a:gd name="T23" fmla="*/ 2147483647 h 2395"/>
              <a:gd name="T24" fmla="*/ 2147483647 w 1985"/>
              <a:gd name="T25" fmla="*/ 2147483647 h 2395"/>
              <a:gd name="T26" fmla="*/ 2147483647 w 1985"/>
              <a:gd name="T27" fmla="*/ 2147483647 h 2395"/>
              <a:gd name="T28" fmla="*/ 2147483647 w 1985"/>
              <a:gd name="T29" fmla="*/ 2147483647 h 2395"/>
              <a:gd name="T30" fmla="*/ 2147483647 w 1985"/>
              <a:gd name="T31" fmla="*/ 2147483647 h 2395"/>
              <a:gd name="T32" fmla="*/ 2147483647 w 1985"/>
              <a:gd name="T33" fmla="*/ 2147483647 h 2395"/>
              <a:gd name="T34" fmla="*/ 2147483647 w 1985"/>
              <a:gd name="T35" fmla="*/ 2147483647 h 2395"/>
              <a:gd name="T36" fmla="*/ 2147483647 w 1985"/>
              <a:gd name="T37" fmla="*/ 2147483647 h 2395"/>
              <a:gd name="T38" fmla="*/ 2147483647 w 1985"/>
              <a:gd name="T39" fmla="*/ 2147483647 h 2395"/>
              <a:gd name="T40" fmla="*/ 2147483647 w 1985"/>
              <a:gd name="T41" fmla="*/ 2147483647 h 2395"/>
              <a:gd name="T42" fmla="*/ 2147483647 w 1985"/>
              <a:gd name="T43" fmla="*/ 2147483647 h 2395"/>
              <a:gd name="T44" fmla="*/ 2147483647 w 1985"/>
              <a:gd name="T45" fmla="*/ 2147483647 h 2395"/>
              <a:gd name="T46" fmla="*/ 2147483647 w 1985"/>
              <a:gd name="T47" fmla="*/ 2147483647 h 2395"/>
              <a:gd name="T48" fmla="*/ 2147483647 w 1985"/>
              <a:gd name="T49" fmla="*/ 2147483647 h 2395"/>
              <a:gd name="T50" fmla="*/ 2147483647 w 1985"/>
              <a:gd name="T51" fmla="*/ 2147483647 h 2395"/>
              <a:gd name="T52" fmla="*/ 2147483647 w 1985"/>
              <a:gd name="T53" fmla="*/ 2147483647 h 2395"/>
              <a:gd name="T54" fmla="*/ 2147483647 w 1985"/>
              <a:gd name="T55" fmla="*/ 2147483647 h 2395"/>
              <a:gd name="T56" fmla="*/ 2147483647 w 1985"/>
              <a:gd name="T57" fmla="*/ 2147483647 h 2395"/>
              <a:gd name="T58" fmla="*/ 2147483647 w 1985"/>
              <a:gd name="T59" fmla="*/ 2147483647 h 2395"/>
              <a:gd name="T60" fmla="*/ 2147483647 w 1985"/>
              <a:gd name="T61" fmla="*/ 2147483647 h 2395"/>
              <a:gd name="T62" fmla="*/ 0 w 1985"/>
              <a:gd name="T63" fmla="*/ 2147483647 h 23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5" h="2395">
                <a:moveTo>
                  <a:pt x="992" y="2394"/>
                </a:moveTo>
                <a:lnTo>
                  <a:pt x="1984" y="2394"/>
                </a:lnTo>
                <a:lnTo>
                  <a:pt x="1983" y="2273"/>
                </a:lnTo>
                <a:lnTo>
                  <a:pt x="1979" y="2152"/>
                </a:lnTo>
                <a:lnTo>
                  <a:pt x="1973" y="2032"/>
                </a:lnTo>
                <a:lnTo>
                  <a:pt x="1964" y="1912"/>
                </a:lnTo>
                <a:lnTo>
                  <a:pt x="1952" y="1794"/>
                </a:lnTo>
                <a:lnTo>
                  <a:pt x="1939" y="1678"/>
                </a:lnTo>
                <a:lnTo>
                  <a:pt x="1922" y="1562"/>
                </a:lnTo>
                <a:lnTo>
                  <a:pt x="1904" y="1450"/>
                </a:lnTo>
                <a:lnTo>
                  <a:pt x="1883" y="1340"/>
                </a:lnTo>
                <a:lnTo>
                  <a:pt x="1859" y="1232"/>
                </a:lnTo>
                <a:lnTo>
                  <a:pt x="1834" y="1128"/>
                </a:lnTo>
                <a:lnTo>
                  <a:pt x="1806" y="1027"/>
                </a:lnTo>
                <a:lnTo>
                  <a:pt x="1776" y="929"/>
                </a:lnTo>
                <a:lnTo>
                  <a:pt x="1745" y="835"/>
                </a:lnTo>
                <a:lnTo>
                  <a:pt x="1711" y="744"/>
                </a:lnTo>
                <a:lnTo>
                  <a:pt x="1675" y="658"/>
                </a:lnTo>
                <a:lnTo>
                  <a:pt x="1638" y="577"/>
                </a:lnTo>
                <a:lnTo>
                  <a:pt x="1599" y="500"/>
                </a:lnTo>
                <a:lnTo>
                  <a:pt x="1559" y="429"/>
                </a:lnTo>
                <a:lnTo>
                  <a:pt x="1517" y="362"/>
                </a:lnTo>
                <a:lnTo>
                  <a:pt x="1473" y="301"/>
                </a:lnTo>
                <a:lnTo>
                  <a:pt x="1429" y="244"/>
                </a:lnTo>
                <a:lnTo>
                  <a:pt x="1383" y="194"/>
                </a:lnTo>
                <a:lnTo>
                  <a:pt x="1337" y="149"/>
                </a:lnTo>
                <a:lnTo>
                  <a:pt x="1289" y="110"/>
                </a:lnTo>
                <a:lnTo>
                  <a:pt x="1241" y="76"/>
                </a:lnTo>
                <a:lnTo>
                  <a:pt x="1192" y="49"/>
                </a:lnTo>
                <a:lnTo>
                  <a:pt x="1142" y="28"/>
                </a:lnTo>
                <a:lnTo>
                  <a:pt x="1092" y="12"/>
                </a:lnTo>
                <a:lnTo>
                  <a:pt x="1042" y="3"/>
                </a:lnTo>
                <a:lnTo>
                  <a:pt x="992" y="0"/>
                </a:lnTo>
                <a:lnTo>
                  <a:pt x="942" y="3"/>
                </a:lnTo>
                <a:lnTo>
                  <a:pt x="892" y="12"/>
                </a:lnTo>
                <a:lnTo>
                  <a:pt x="842" y="28"/>
                </a:lnTo>
                <a:lnTo>
                  <a:pt x="792" y="49"/>
                </a:lnTo>
                <a:lnTo>
                  <a:pt x="743" y="76"/>
                </a:lnTo>
                <a:lnTo>
                  <a:pt x="695" y="110"/>
                </a:lnTo>
                <a:lnTo>
                  <a:pt x="647" y="149"/>
                </a:lnTo>
                <a:lnTo>
                  <a:pt x="601" y="194"/>
                </a:lnTo>
                <a:lnTo>
                  <a:pt x="555" y="244"/>
                </a:lnTo>
                <a:lnTo>
                  <a:pt x="511" y="301"/>
                </a:lnTo>
                <a:lnTo>
                  <a:pt x="467" y="362"/>
                </a:lnTo>
                <a:lnTo>
                  <a:pt x="425" y="429"/>
                </a:lnTo>
                <a:lnTo>
                  <a:pt x="385" y="500"/>
                </a:lnTo>
                <a:lnTo>
                  <a:pt x="346" y="577"/>
                </a:lnTo>
                <a:lnTo>
                  <a:pt x="309" y="658"/>
                </a:lnTo>
                <a:lnTo>
                  <a:pt x="273" y="744"/>
                </a:lnTo>
                <a:lnTo>
                  <a:pt x="239" y="835"/>
                </a:lnTo>
                <a:lnTo>
                  <a:pt x="208" y="929"/>
                </a:lnTo>
                <a:lnTo>
                  <a:pt x="178" y="1027"/>
                </a:lnTo>
                <a:lnTo>
                  <a:pt x="150" y="1128"/>
                </a:lnTo>
                <a:lnTo>
                  <a:pt x="125" y="1232"/>
                </a:lnTo>
                <a:lnTo>
                  <a:pt x="101" y="1340"/>
                </a:lnTo>
                <a:lnTo>
                  <a:pt x="80" y="1450"/>
                </a:lnTo>
                <a:lnTo>
                  <a:pt x="62" y="1562"/>
                </a:lnTo>
                <a:lnTo>
                  <a:pt x="45" y="1678"/>
                </a:lnTo>
                <a:lnTo>
                  <a:pt x="32" y="1794"/>
                </a:lnTo>
                <a:lnTo>
                  <a:pt x="20" y="1912"/>
                </a:lnTo>
                <a:lnTo>
                  <a:pt x="11" y="2032"/>
                </a:lnTo>
                <a:lnTo>
                  <a:pt x="5" y="2152"/>
                </a:lnTo>
                <a:lnTo>
                  <a:pt x="1" y="2273"/>
                </a:lnTo>
                <a:lnTo>
                  <a:pt x="0" y="2394"/>
                </a:lnTo>
                <a:lnTo>
                  <a:pt x="992" y="2394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path path="rect">
              <a:fillToRect l="100000" t="100000"/>
            </a:path>
          </a:gradFill>
          <a:ln w="216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0256" name="Freeform 16"/>
          <p:cNvSpPr>
            <a:spLocks noChangeArrowheads="1"/>
          </p:cNvSpPr>
          <p:nvPr/>
        </p:nvSpPr>
        <p:spPr bwMode="auto">
          <a:xfrm>
            <a:off x="2324100" y="1371600"/>
            <a:ext cx="3276600" cy="3009900"/>
          </a:xfrm>
          <a:custGeom>
            <a:avLst/>
            <a:gdLst>
              <a:gd name="T0" fmla="*/ 2147483647 w 10033"/>
              <a:gd name="T1" fmla="*/ 2147483647 h 9217"/>
              <a:gd name="T2" fmla="*/ 0 w 10033"/>
              <a:gd name="T3" fmla="*/ 2147483647 h 9217"/>
              <a:gd name="T4" fmla="*/ 0 w 10033"/>
              <a:gd name="T5" fmla="*/ 2147483647 h 9217"/>
              <a:gd name="T6" fmla="*/ 0 w 10033"/>
              <a:gd name="T7" fmla="*/ 2147483647 h 9217"/>
              <a:gd name="T8" fmla="*/ 2147483647 w 10033"/>
              <a:gd name="T9" fmla="*/ 2147483647 h 9217"/>
              <a:gd name="T10" fmla="*/ 2147483647 w 10033"/>
              <a:gd name="T11" fmla="*/ 2147483647 h 9217"/>
              <a:gd name="T12" fmla="*/ 2147483647 w 10033"/>
              <a:gd name="T13" fmla="*/ 2147483647 h 9217"/>
              <a:gd name="T14" fmla="*/ 2147483647 w 10033"/>
              <a:gd name="T15" fmla="*/ 0 h 9217"/>
              <a:gd name="T16" fmla="*/ 2147483647 w 10033"/>
              <a:gd name="T17" fmla="*/ 2147483647 h 9217"/>
              <a:gd name="T18" fmla="*/ 2147483647 w 10033"/>
              <a:gd name="T19" fmla="*/ 2147483647 h 92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33" h="9217">
                <a:moveTo>
                  <a:pt x="4782" y="3733"/>
                </a:moveTo>
                <a:lnTo>
                  <a:pt x="0" y="8516"/>
                </a:lnTo>
                <a:lnTo>
                  <a:pt x="0" y="8983"/>
                </a:lnTo>
                <a:lnTo>
                  <a:pt x="0" y="9216"/>
                </a:lnTo>
                <a:lnTo>
                  <a:pt x="4316" y="4899"/>
                </a:lnTo>
                <a:lnTo>
                  <a:pt x="4316" y="6299"/>
                </a:lnTo>
                <a:lnTo>
                  <a:pt x="10032" y="583"/>
                </a:lnTo>
                <a:lnTo>
                  <a:pt x="10032" y="0"/>
                </a:lnTo>
                <a:lnTo>
                  <a:pt x="4782" y="5249"/>
                </a:lnTo>
                <a:lnTo>
                  <a:pt x="4782" y="3733"/>
                </a:lnTo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4354" name="Text Box 17"/>
          <p:cNvSpPr txBox="1">
            <a:spLocks noChangeArrowheads="1"/>
          </p:cNvSpPr>
          <p:nvPr/>
        </p:nvSpPr>
        <p:spPr bwMode="auto">
          <a:xfrm>
            <a:off x="266700" y="1371600"/>
            <a:ext cx="28559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791200" y="647700"/>
            <a:ext cx="2781300" cy="1290638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1000"/>
              </a:lnSpc>
            </a:pPr>
            <a:r>
              <a:rPr lang="en-GB" sz="2500" b="1" u="sng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Der Mensch</a:t>
            </a:r>
          </a:p>
          <a:p>
            <a:pPr algn="ctr">
              <a:lnSpc>
                <a:spcPct val="101000"/>
              </a:lnSpc>
            </a:pPr>
            <a:r>
              <a:rPr lang="en-GB" sz="2500" b="1" u="sng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wird</a:t>
            </a:r>
          </a:p>
          <a:p>
            <a:pPr algn="ctr">
              <a:lnSpc>
                <a:spcPct val="101000"/>
              </a:lnSpc>
            </a:pPr>
            <a:r>
              <a:rPr lang="en-GB" sz="3300" b="1" u="sng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GOTT - los!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66700" y="4165600"/>
            <a:ext cx="1828800" cy="520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35000"/>
              </a:lnSpc>
            </a:pPr>
            <a:r>
              <a:rPr lang="en-GB" sz="2500" b="1">
                <a:solidFill>
                  <a:srgbClr val="FFFFFF"/>
                </a:solidFill>
                <a:latin typeface="Viner Hand ITC" pitchFamily="64" charset="0"/>
                <a:cs typeface="Tahoma" pitchFamily="32" charset="0"/>
              </a:rPr>
              <a:t>S Ü N D 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  <p:bldP spid="10249" grpId="0" animBg="1"/>
      <p:bldP spid="102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50863"/>
            <a:ext cx="3168650" cy="503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49275"/>
            <a:ext cx="3097213" cy="50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326547" y="577332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Lahaye</a:t>
            </a:r>
            <a:r>
              <a:rPr lang="de-DE" sz="1000" dirty="0" smtClean="0"/>
              <a:t> T./</a:t>
            </a:r>
            <a:r>
              <a:rPr lang="de-DE" sz="1000" dirty="0" err="1" smtClean="0"/>
              <a:t>Ice</a:t>
            </a:r>
            <a:r>
              <a:rPr lang="de-DE" sz="1000" dirty="0" smtClean="0"/>
              <a:t>, </a:t>
            </a:r>
            <a:r>
              <a:rPr lang="de-DE" sz="1000" dirty="0" err="1" smtClean="0"/>
              <a:t>Th</a:t>
            </a:r>
            <a:r>
              <a:rPr lang="de-DE" sz="1000" dirty="0" smtClean="0"/>
              <a:t>: Countdown zum Finale der Welt. Dillenburg 3. Aufl. 2009</a:t>
            </a:r>
            <a:endParaRPr lang="de-DE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3095625" cy="482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35013"/>
            <a:ext cx="3095625" cy="485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444208" y="575989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Lahaye</a:t>
            </a:r>
            <a:r>
              <a:rPr lang="de-DE" sz="1000" dirty="0" smtClean="0"/>
              <a:t> T./</a:t>
            </a:r>
            <a:r>
              <a:rPr lang="de-DE" sz="1000" dirty="0" err="1" smtClean="0"/>
              <a:t>Ice</a:t>
            </a:r>
            <a:r>
              <a:rPr lang="de-DE" sz="1000" dirty="0" smtClean="0"/>
              <a:t>, </a:t>
            </a:r>
            <a:r>
              <a:rPr lang="de-DE" sz="1000" dirty="0" err="1" smtClean="0"/>
              <a:t>Th</a:t>
            </a:r>
            <a:r>
              <a:rPr lang="de-DE" sz="1000" dirty="0" smtClean="0"/>
              <a:t>: Countdown zum Finale der Welt. Dillenburg 3. Aufl. 2009</a:t>
            </a:r>
            <a:endParaRPr lang="de-DE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4" y="692148"/>
            <a:ext cx="5751512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516216" y="587057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Lahaye</a:t>
            </a:r>
            <a:r>
              <a:rPr lang="de-DE" sz="1000" dirty="0" smtClean="0"/>
              <a:t> T./</a:t>
            </a:r>
            <a:r>
              <a:rPr lang="de-DE" sz="1000" dirty="0" err="1" smtClean="0"/>
              <a:t>Ice</a:t>
            </a:r>
            <a:r>
              <a:rPr lang="de-DE" sz="1000" dirty="0" smtClean="0"/>
              <a:t>, </a:t>
            </a:r>
            <a:r>
              <a:rPr lang="de-DE" sz="1000" dirty="0" err="1" smtClean="0"/>
              <a:t>Th</a:t>
            </a:r>
            <a:r>
              <a:rPr lang="de-DE" sz="1000" dirty="0" smtClean="0"/>
              <a:t>: Countdown zum Finale der Welt. Dillenburg 3. Aufl. 2009</a:t>
            </a:r>
            <a:endParaRPr lang="de-DE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1838"/>
            <a:ext cx="91440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300192" y="557327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Lahaye</a:t>
            </a:r>
            <a:r>
              <a:rPr lang="de-DE" sz="1000" dirty="0" smtClean="0"/>
              <a:t> T./</a:t>
            </a:r>
            <a:r>
              <a:rPr lang="de-DE" sz="1000" dirty="0" err="1" smtClean="0"/>
              <a:t>Ice</a:t>
            </a:r>
            <a:r>
              <a:rPr lang="de-DE" sz="1000" dirty="0" smtClean="0"/>
              <a:t>, </a:t>
            </a:r>
            <a:r>
              <a:rPr lang="de-DE" sz="1000" dirty="0" err="1" smtClean="0"/>
              <a:t>Th</a:t>
            </a:r>
            <a:r>
              <a:rPr lang="de-DE" sz="1000" dirty="0" smtClean="0"/>
              <a:t>: Countdown zum Finale der Welt. Dillenburg 3. Aufl. 2009</a:t>
            </a:r>
            <a:endParaRPr lang="de-DE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ChangeArrowheads="1"/>
          </p:cNvSpPr>
          <p:nvPr/>
        </p:nvSpPr>
        <p:spPr bwMode="auto">
          <a:xfrm>
            <a:off x="900113" y="333375"/>
            <a:ext cx="7416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4400">
                <a:latin typeface="Benelux" charset="0"/>
              </a:rPr>
              <a:t>Bemerkenswertes!</a:t>
            </a:r>
            <a:r>
              <a:rPr lang="de-DE" altLang="de-DE" sz="6000">
                <a:latin typeface="Benelux" charset="0"/>
              </a:rPr>
              <a:t/>
            </a:r>
            <a:br>
              <a:rPr lang="de-DE" altLang="de-DE" sz="6000">
                <a:latin typeface="Benelux" charset="0"/>
              </a:rPr>
            </a:br>
            <a:r>
              <a:rPr lang="de-DE" altLang="de-DE" sz="2800">
                <a:latin typeface="Benelux" charset="0"/>
              </a:rPr>
              <a:t> </a:t>
            </a:r>
            <a:endParaRPr lang="de-DE" altLang="de-DE">
              <a:latin typeface="Benelux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11188" y="1557338"/>
            <a:ext cx="7921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Aft>
                <a:spcPts val="1425"/>
              </a:spcAft>
              <a:buClr>
                <a:srgbClr val="FFFF00"/>
              </a:buClr>
            </a:pPr>
            <a:r>
              <a:rPr lang="de-DE" altLang="de-DE" sz="2400">
                <a:solidFill>
                  <a:srgbClr val="FFFF00"/>
                </a:solidFill>
                <a:latin typeface="Benelux" charset="0"/>
              </a:rPr>
              <a:t>1.</a:t>
            </a:r>
            <a:r>
              <a:rPr lang="de-DE" altLang="de-DE" sz="2400">
                <a:solidFill>
                  <a:srgbClr val="FF0000"/>
                </a:solidFill>
                <a:latin typeface="Benelux" charset="0"/>
              </a:rPr>
              <a:t>  Charakteristika der Heilszeiten</a:t>
            </a:r>
            <a:r>
              <a:rPr lang="de-DE" altLang="de-DE" sz="2800">
                <a:solidFill>
                  <a:srgbClr val="FF0000"/>
                </a:solidFill>
                <a:latin typeface="Benelux" charset="0"/>
              </a:rPr>
              <a:t/>
            </a:r>
            <a:br>
              <a:rPr lang="de-DE" altLang="de-DE" sz="2800">
                <a:solidFill>
                  <a:srgbClr val="FF0000"/>
                </a:solidFill>
                <a:latin typeface="Benelux" charset="0"/>
              </a:rPr>
            </a:br>
            <a:r>
              <a:rPr lang="de-DE" altLang="de-DE">
                <a:solidFill>
                  <a:srgbClr val="FF0000"/>
                </a:solidFill>
                <a:latin typeface="Benelux" charset="0"/>
              </a:rPr>
              <a:t/>
            </a:r>
            <a:br>
              <a:rPr lang="de-DE" altLang="de-DE">
                <a:solidFill>
                  <a:srgbClr val="FF0000"/>
                </a:solidFill>
                <a:latin typeface="Benelux" charset="0"/>
              </a:rPr>
            </a:br>
            <a:endParaRPr lang="de-DE" altLang="de-DE">
              <a:solidFill>
                <a:srgbClr val="FF0000"/>
              </a:solidFill>
              <a:latin typeface="Benelux" charset="0"/>
            </a:endParaRPr>
          </a:p>
        </p:txBody>
      </p:sp>
      <p:sp>
        <p:nvSpPr>
          <p:cNvPr id="20484" name="Textfeld 1"/>
          <p:cNvSpPr txBox="1">
            <a:spLocks noChangeArrowheads="1"/>
          </p:cNvSpPr>
          <p:nvPr/>
        </p:nvSpPr>
        <p:spPr bwMode="auto">
          <a:xfrm>
            <a:off x="611188" y="2133600"/>
            <a:ext cx="7497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2400">
                <a:solidFill>
                  <a:srgbClr val="FFFF00"/>
                </a:solidFill>
                <a:latin typeface="Benelux" charset="0"/>
              </a:rPr>
              <a:t>2.</a:t>
            </a:r>
            <a:r>
              <a:rPr lang="de-DE" altLang="de-DE" sz="2400">
                <a:solidFill>
                  <a:srgbClr val="FF0000"/>
                </a:solidFill>
                <a:latin typeface="Benelux" charset="0"/>
              </a:rPr>
              <a:t>	Erwählung</a:t>
            </a:r>
            <a:endParaRPr lang="de-DE" sz="2400"/>
          </a:p>
        </p:txBody>
      </p:sp>
      <p:sp>
        <p:nvSpPr>
          <p:cNvPr id="20485" name="Rechteck 3"/>
          <p:cNvSpPr>
            <a:spLocks noChangeArrowheads="1"/>
          </p:cNvSpPr>
          <p:nvPr/>
        </p:nvSpPr>
        <p:spPr bwMode="auto">
          <a:xfrm>
            <a:off x="615950" y="2625725"/>
            <a:ext cx="6899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2400">
                <a:solidFill>
                  <a:srgbClr val="FFFF00"/>
                </a:solidFill>
                <a:latin typeface="Benelux" charset="0"/>
              </a:rPr>
              <a:t>3.  </a:t>
            </a:r>
            <a:r>
              <a:rPr lang="de-DE" altLang="de-DE" sz="2400">
                <a:solidFill>
                  <a:srgbClr val="FF0000"/>
                </a:solidFill>
                <a:latin typeface="Benelux" charset="0"/>
              </a:rPr>
              <a:t>Gesetz und Gnade	 </a:t>
            </a:r>
            <a:endParaRPr lang="de-DE" sz="24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76263" y="3087688"/>
            <a:ext cx="7921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Aft>
                <a:spcPts val="1425"/>
              </a:spcAft>
              <a:buClr>
                <a:srgbClr val="FFFF00"/>
              </a:buClr>
            </a:pPr>
            <a:r>
              <a:rPr lang="de-DE" altLang="de-DE" sz="2400">
                <a:solidFill>
                  <a:srgbClr val="FFFF00"/>
                </a:solidFill>
                <a:latin typeface="Benelux" charset="0"/>
              </a:rPr>
              <a:t>4.</a:t>
            </a:r>
            <a:r>
              <a:rPr lang="de-DE" altLang="de-DE" sz="2800">
                <a:solidFill>
                  <a:srgbClr val="FF0000"/>
                </a:solidFill>
                <a:latin typeface="Benelux" charset="0"/>
              </a:rPr>
              <a:t>  </a:t>
            </a:r>
            <a:r>
              <a:rPr lang="de-DE" altLang="de-DE" sz="2400">
                <a:solidFill>
                  <a:srgbClr val="FF0000"/>
                </a:solidFill>
                <a:latin typeface="Benelux" charset="0"/>
              </a:rPr>
              <a:t>Aufgabe des Gesetzes </a:t>
            </a:r>
            <a:r>
              <a:rPr lang="de-DE" altLang="de-DE" sz="2800">
                <a:solidFill>
                  <a:srgbClr val="FF0000"/>
                </a:solidFill>
                <a:latin typeface="Benelux" charset="0"/>
              </a:rPr>
              <a:t/>
            </a:r>
            <a:br>
              <a:rPr lang="de-DE" altLang="de-DE" sz="2800">
                <a:solidFill>
                  <a:srgbClr val="FF0000"/>
                </a:solidFill>
                <a:latin typeface="Benelux" charset="0"/>
              </a:rPr>
            </a:br>
            <a:r>
              <a:rPr lang="de-DE" altLang="de-DE">
                <a:solidFill>
                  <a:srgbClr val="FF0000"/>
                </a:solidFill>
                <a:latin typeface="Benelux" charset="0"/>
              </a:rPr>
              <a:t/>
            </a:r>
            <a:br>
              <a:rPr lang="de-DE" altLang="de-DE">
                <a:solidFill>
                  <a:srgbClr val="FF0000"/>
                </a:solidFill>
                <a:latin typeface="Benelux" charset="0"/>
              </a:rPr>
            </a:br>
            <a:endParaRPr lang="de-DE" altLang="de-DE">
              <a:solidFill>
                <a:srgbClr val="FF0000"/>
              </a:solidFill>
              <a:latin typeface="Benelux" charset="0"/>
            </a:endParaRPr>
          </a:p>
          <a:p>
            <a:pPr eaLnBrk="1" hangingPunct="1"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</a:pPr>
            <a:endParaRPr lang="de-DE" altLang="de-DE" sz="3600">
              <a:solidFill>
                <a:srgbClr val="DF9221"/>
              </a:solidFill>
              <a:latin typeface="Benelux" charset="0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615950" y="3592513"/>
            <a:ext cx="701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2400">
                <a:solidFill>
                  <a:srgbClr val="FFFF00"/>
                </a:solidFill>
                <a:latin typeface="Benelux" charset="0"/>
              </a:rPr>
              <a:t>5.</a:t>
            </a:r>
            <a:r>
              <a:rPr lang="de-DE" altLang="de-DE" sz="2400">
                <a:solidFill>
                  <a:srgbClr val="FF0000"/>
                </a:solidFill>
                <a:latin typeface="Benelux" charset="0"/>
              </a:rPr>
              <a:t>	Bundesschlüsse</a:t>
            </a:r>
            <a:endParaRPr lang="de-DE" sz="240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615950" y="4054475"/>
            <a:ext cx="5940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2400">
                <a:solidFill>
                  <a:srgbClr val="FFFF00"/>
                </a:solidFill>
                <a:latin typeface="Benelux" charset="0"/>
              </a:rPr>
              <a:t>6.</a:t>
            </a:r>
            <a:r>
              <a:rPr lang="de-DE" altLang="de-DE" sz="2400">
                <a:solidFill>
                  <a:srgbClr val="FF0000"/>
                </a:solidFill>
                <a:latin typeface="Benelux" charset="0"/>
              </a:rPr>
              <a:t>	Christus im Alten Testament</a:t>
            </a:r>
            <a:endParaRPr lang="de-DE" sz="240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1188" y="4516438"/>
            <a:ext cx="82819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Aft>
                <a:spcPts val="1425"/>
              </a:spcAft>
              <a:buClr>
                <a:srgbClr val="FFFF00"/>
              </a:buClr>
            </a:pPr>
            <a:r>
              <a:rPr lang="de-DE" altLang="de-DE" sz="2400">
                <a:solidFill>
                  <a:srgbClr val="FFFF00"/>
                </a:solidFill>
                <a:latin typeface="Benelux" charset="0"/>
              </a:rPr>
              <a:t>7.</a:t>
            </a:r>
            <a:r>
              <a:rPr lang="de-DE" altLang="de-DE" sz="2800">
                <a:solidFill>
                  <a:srgbClr val="FF0000"/>
                </a:solidFill>
                <a:latin typeface="Benelux" charset="0"/>
              </a:rPr>
              <a:t>  </a:t>
            </a:r>
            <a:r>
              <a:rPr lang="de-DE" altLang="de-DE" sz="2400">
                <a:solidFill>
                  <a:srgbClr val="FF0000"/>
                </a:solidFill>
                <a:latin typeface="Benelux" charset="0"/>
              </a:rPr>
              <a:t>Kann man das so genau sagen? Wo sind wir heute?</a:t>
            </a:r>
            <a:br>
              <a:rPr lang="de-DE" altLang="de-DE" sz="2400">
                <a:solidFill>
                  <a:srgbClr val="FF0000"/>
                </a:solidFill>
                <a:latin typeface="Benelux" charset="0"/>
              </a:rPr>
            </a:br>
            <a:r>
              <a:rPr lang="de-DE" altLang="de-DE">
                <a:solidFill>
                  <a:srgbClr val="FF0000"/>
                </a:solidFill>
                <a:latin typeface="Benelux" charset="0"/>
              </a:rPr>
              <a:t/>
            </a:r>
            <a:br>
              <a:rPr lang="de-DE" altLang="de-DE">
                <a:solidFill>
                  <a:srgbClr val="FF0000"/>
                </a:solidFill>
                <a:latin typeface="Benelux" charset="0"/>
              </a:rPr>
            </a:br>
            <a:endParaRPr lang="de-DE" altLang="de-DE">
              <a:solidFill>
                <a:srgbClr val="FF0000"/>
              </a:solidFill>
              <a:latin typeface="Benelux" charset="0"/>
            </a:endParaRPr>
          </a:p>
          <a:p>
            <a:pPr eaLnBrk="1" hangingPunct="1"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</a:pPr>
            <a:endParaRPr lang="de-DE" altLang="de-DE" sz="3600">
              <a:solidFill>
                <a:srgbClr val="DF9221"/>
              </a:solidFill>
              <a:latin typeface="Benelux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971550" y="1052513"/>
            <a:ext cx="72009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de-DE" sz="2800">
                <a:latin typeface="Benelux" charset="0"/>
              </a:rPr>
              <a:t>Darum bezeuge ich euch am heutigen Tage, dass ich rein bin vom Blut aller;  denn ich habe nicht unterlassen, euch den ganzen Ratschluss Gottes zu verkündigen.</a:t>
            </a:r>
          </a:p>
          <a:p>
            <a:endParaRPr lang="de-DE" altLang="de-DE" sz="2800">
              <a:latin typeface="Benelux" charset="0"/>
            </a:endParaRPr>
          </a:p>
          <a:p>
            <a:r>
              <a:rPr lang="de-DE" altLang="de-DE" sz="2800">
                <a:latin typeface="Benelux" charset="0"/>
              </a:rPr>
              <a:t>Apostelgeschichte 20,27.28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1838"/>
            <a:ext cx="91440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300192" y="537321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Lahaye</a:t>
            </a:r>
            <a:r>
              <a:rPr lang="de-DE" sz="1000" dirty="0" smtClean="0"/>
              <a:t> T./</a:t>
            </a:r>
            <a:r>
              <a:rPr lang="de-DE" sz="1000" dirty="0" err="1" smtClean="0"/>
              <a:t>Ice</a:t>
            </a:r>
            <a:r>
              <a:rPr lang="de-DE" sz="1000" dirty="0" smtClean="0"/>
              <a:t>, </a:t>
            </a:r>
            <a:r>
              <a:rPr lang="de-DE" sz="1000" dirty="0" err="1" smtClean="0"/>
              <a:t>Th</a:t>
            </a:r>
            <a:r>
              <a:rPr lang="de-DE" sz="1000" dirty="0" smtClean="0"/>
              <a:t>: Countdown zum Finale der Welt. Dillenburg 3. Aufl. 2009</a:t>
            </a:r>
            <a:endParaRPr lang="de-DE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68313"/>
            <a:ext cx="499110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549275"/>
            <a:ext cx="39195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691639" y="575989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Lahaye</a:t>
            </a:r>
            <a:r>
              <a:rPr lang="de-DE" sz="1000" dirty="0" smtClean="0"/>
              <a:t> T./</a:t>
            </a:r>
            <a:r>
              <a:rPr lang="de-DE" sz="1000" dirty="0" err="1" smtClean="0"/>
              <a:t>Ice</a:t>
            </a:r>
            <a:r>
              <a:rPr lang="de-DE" sz="1000" dirty="0" smtClean="0"/>
              <a:t>, </a:t>
            </a:r>
            <a:r>
              <a:rPr lang="de-DE" sz="1000" dirty="0" err="1" smtClean="0"/>
              <a:t>Th</a:t>
            </a:r>
            <a:r>
              <a:rPr lang="de-DE" sz="1000" dirty="0" smtClean="0"/>
              <a:t>: Countdown zum Finale der Welt. Dillenburg 3. Aufl. 2009</a:t>
            </a:r>
            <a:endParaRPr lang="de-DE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 noChangeArrowheads="1"/>
          </p:cNvSpPr>
          <p:nvPr/>
        </p:nvSpPr>
        <p:spPr bwMode="auto">
          <a:xfrm>
            <a:off x="2095500" y="744538"/>
            <a:ext cx="3933825" cy="2170112"/>
          </a:xfrm>
          <a:custGeom>
            <a:avLst/>
            <a:gdLst>
              <a:gd name="T0" fmla="*/ 2147483647 w 12049"/>
              <a:gd name="T1" fmla="*/ 2147483647 h 6645"/>
              <a:gd name="T2" fmla="*/ 2147483647 w 12049"/>
              <a:gd name="T3" fmla="*/ 2147483647 h 6645"/>
              <a:gd name="T4" fmla="*/ 2147483647 w 12049"/>
              <a:gd name="T5" fmla="*/ 2147483647 h 6645"/>
              <a:gd name="T6" fmla="*/ 2147483647 w 12049"/>
              <a:gd name="T7" fmla="*/ 2147483647 h 6645"/>
              <a:gd name="T8" fmla="*/ 2147483647 w 12049"/>
              <a:gd name="T9" fmla="*/ 2147483647 h 6645"/>
              <a:gd name="T10" fmla="*/ 2147483647 w 12049"/>
              <a:gd name="T11" fmla="*/ 2147483647 h 6645"/>
              <a:gd name="T12" fmla="*/ 2147483647 w 12049"/>
              <a:gd name="T13" fmla="*/ 2147483647 h 6645"/>
              <a:gd name="T14" fmla="*/ 2147483647 w 12049"/>
              <a:gd name="T15" fmla="*/ 2147483647 h 6645"/>
              <a:gd name="T16" fmla="*/ 2147483647 w 12049"/>
              <a:gd name="T17" fmla="*/ 2147483647 h 6645"/>
              <a:gd name="T18" fmla="*/ 2147483647 w 12049"/>
              <a:gd name="T19" fmla="*/ 2147483647 h 6645"/>
              <a:gd name="T20" fmla="*/ 2147483647 w 12049"/>
              <a:gd name="T21" fmla="*/ 2147483647 h 6645"/>
              <a:gd name="T22" fmla="*/ 2147483647 w 12049"/>
              <a:gd name="T23" fmla="*/ 2147483647 h 6645"/>
              <a:gd name="T24" fmla="*/ 2147483647 w 12049"/>
              <a:gd name="T25" fmla="*/ 2147483647 h 6645"/>
              <a:gd name="T26" fmla="*/ 2147483647 w 12049"/>
              <a:gd name="T27" fmla="*/ 2147483647 h 6645"/>
              <a:gd name="T28" fmla="*/ 2147483647 w 12049"/>
              <a:gd name="T29" fmla="*/ 2147483647 h 6645"/>
              <a:gd name="T30" fmla="*/ 2147483647 w 12049"/>
              <a:gd name="T31" fmla="*/ 2147483647 h 6645"/>
              <a:gd name="T32" fmla="*/ 2147483647 w 12049"/>
              <a:gd name="T33" fmla="*/ 2147483647 h 6645"/>
              <a:gd name="T34" fmla="*/ 2147483647 w 12049"/>
              <a:gd name="T35" fmla="*/ 2147483647 h 6645"/>
              <a:gd name="T36" fmla="*/ 2147483647 w 12049"/>
              <a:gd name="T37" fmla="*/ 2147483647 h 6645"/>
              <a:gd name="T38" fmla="*/ 2147483647 w 12049"/>
              <a:gd name="T39" fmla="*/ 2147483647 h 6645"/>
              <a:gd name="T40" fmla="*/ 2147483647 w 12049"/>
              <a:gd name="T41" fmla="*/ 2147483647 h 6645"/>
              <a:gd name="T42" fmla="*/ 2147483647 w 12049"/>
              <a:gd name="T43" fmla="*/ 2147483647 h 6645"/>
              <a:gd name="T44" fmla="*/ 2147483647 w 12049"/>
              <a:gd name="T45" fmla="*/ 2147483647 h 6645"/>
              <a:gd name="T46" fmla="*/ 2147483647 w 12049"/>
              <a:gd name="T47" fmla="*/ 2147483647 h 6645"/>
              <a:gd name="T48" fmla="*/ 2147483647 w 12049"/>
              <a:gd name="T49" fmla="*/ 2147483647 h 6645"/>
              <a:gd name="T50" fmla="*/ 2147483647 w 12049"/>
              <a:gd name="T51" fmla="*/ 2147483647 h 6645"/>
              <a:gd name="T52" fmla="*/ 2147483647 w 12049"/>
              <a:gd name="T53" fmla="*/ 2147483647 h 6645"/>
              <a:gd name="T54" fmla="*/ 2147483647 w 12049"/>
              <a:gd name="T55" fmla="*/ 2147483647 h 6645"/>
              <a:gd name="T56" fmla="*/ 2147483647 w 12049"/>
              <a:gd name="T57" fmla="*/ 2147483647 h 6645"/>
              <a:gd name="T58" fmla="*/ 2147483647 w 12049"/>
              <a:gd name="T59" fmla="*/ 2147483647 h 6645"/>
              <a:gd name="T60" fmla="*/ 2147483647 w 12049"/>
              <a:gd name="T61" fmla="*/ 2147483647 h 6645"/>
              <a:gd name="T62" fmla="*/ 2147483647 w 12049"/>
              <a:gd name="T63" fmla="*/ 2147483647 h 6645"/>
              <a:gd name="T64" fmla="*/ 2147483647 w 12049"/>
              <a:gd name="T65" fmla="*/ 2147483647 h 6645"/>
              <a:gd name="T66" fmla="*/ 2147483647 w 12049"/>
              <a:gd name="T67" fmla="*/ 2147483647 h 6645"/>
              <a:gd name="T68" fmla="*/ 2147483647 w 12049"/>
              <a:gd name="T69" fmla="*/ 2147483647 h 6645"/>
              <a:gd name="T70" fmla="*/ 2147483647 w 12049"/>
              <a:gd name="T71" fmla="*/ 2147483647 h 6645"/>
              <a:gd name="T72" fmla="*/ 2147483647 w 12049"/>
              <a:gd name="T73" fmla="*/ 2147483647 h 6645"/>
              <a:gd name="T74" fmla="*/ 2147483647 w 12049"/>
              <a:gd name="T75" fmla="*/ 2147483647 h 6645"/>
              <a:gd name="T76" fmla="*/ 2147483647 w 12049"/>
              <a:gd name="T77" fmla="*/ 2147483647 h 6645"/>
              <a:gd name="T78" fmla="*/ 2147483647 w 12049"/>
              <a:gd name="T79" fmla="*/ 2147483647 h 6645"/>
              <a:gd name="T80" fmla="*/ 2147483647 w 12049"/>
              <a:gd name="T81" fmla="*/ 2147483647 h 6645"/>
              <a:gd name="T82" fmla="*/ 2147483647 w 12049"/>
              <a:gd name="T83" fmla="*/ 2147483647 h 6645"/>
              <a:gd name="T84" fmla="*/ 2147483647 w 12049"/>
              <a:gd name="T85" fmla="*/ 2147483647 h 6645"/>
              <a:gd name="T86" fmla="*/ 2147483647 w 12049"/>
              <a:gd name="T87" fmla="*/ 2147483647 h 6645"/>
              <a:gd name="T88" fmla="*/ 2147483647 w 12049"/>
              <a:gd name="T89" fmla="*/ 2147483647 h 6645"/>
              <a:gd name="T90" fmla="*/ 2147483647 w 12049"/>
              <a:gd name="T91" fmla="*/ 2147483647 h 6645"/>
              <a:gd name="T92" fmla="*/ 2147483647 w 12049"/>
              <a:gd name="T93" fmla="*/ 2147483647 h 6645"/>
              <a:gd name="T94" fmla="*/ 2147483647 w 12049"/>
              <a:gd name="T95" fmla="*/ 2147483647 h 6645"/>
              <a:gd name="T96" fmla="*/ 2147483647 w 12049"/>
              <a:gd name="T97" fmla="*/ 2147483647 h 6645"/>
              <a:gd name="T98" fmla="*/ 2147483647 w 12049"/>
              <a:gd name="T99" fmla="*/ 2147483647 h 6645"/>
              <a:gd name="T100" fmla="*/ 2147483647 w 12049"/>
              <a:gd name="T101" fmla="*/ 2147483647 h 6645"/>
              <a:gd name="T102" fmla="*/ 2147483647 w 12049"/>
              <a:gd name="T103" fmla="*/ 2147483647 h 6645"/>
              <a:gd name="T104" fmla="*/ 2147483647 w 12049"/>
              <a:gd name="T105" fmla="*/ 2147483647 h 6645"/>
              <a:gd name="T106" fmla="*/ 2147483647 w 12049"/>
              <a:gd name="T107" fmla="*/ 2147483647 h 6645"/>
              <a:gd name="T108" fmla="*/ 2147483647 w 12049"/>
              <a:gd name="T109" fmla="*/ 2147483647 h 6645"/>
              <a:gd name="T110" fmla="*/ 2147483647 w 12049"/>
              <a:gd name="T111" fmla="*/ 2147483647 h 6645"/>
              <a:gd name="T112" fmla="*/ 2147483647 w 12049"/>
              <a:gd name="T113" fmla="*/ 2147483647 h 6645"/>
              <a:gd name="T114" fmla="*/ 2147483647 w 12049"/>
              <a:gd name="T115" fmla="*/ 2147483647 h 6645"/>
              <a:gd name="T116" fmla="*/ 2147483647 w 12049"/>
              <a:gd name="T117" fmla="*/ 2147483647 h 6645"/>
              <a:gd name="T118" fmla="*/ 2147483647 w 12049"/>
              <a:gd name="T119" fmla="*/ 2147483647 h 6645"/>
              <a:gd name="T120" fmla="*/ 2147483647 w 12049"/>
              <a:gd name="T121" fmla="*/ 2147483647 h 6645"/>
              <a:gd name="T122" fmla="*/ 2147483647 w 12049"/>
              <a:gd name="T123" fmla="*/ 2147483647 h 6645"/>
              <a:gd name="T124" fmla="*/ 2147483647 w 12049"/>
              <a:gd name="T125" fmla="*/ 2147483647 h 664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049" h="6645">
                <a:moveTo>
                  <a:pt x="0" y="0"/>
                </a:moveTo>
                <a:lnTo>
                  <a:pt x="2" y="166"/>
                </a:lnTo>
                <a:lnTo>
                  <a:pt x="7" y="331"/>
                </a:lnTo>
                <a:lnTo>
                  <a:pt x="17" y="496"/>
                </a:lnTo>
                <a:lnTo>
                  <a:pt x="30" y="661"/>
                </a:lnTo>
                <a:lnTo>
                  <a:pt x="47" y="826"/>
                </a:lnTo>
                <a:lnTo>
                  <a:pt x="67" y="990"/>
                </a:lnTo>
                <a:lnTo>
                  <a:pt x="92" y="1154"/>
                </a:lnTo>
                <a:lnTo>
                  <a:pt x="119" y="1316"/>
                </a:lnTo>
                <a:lnTo>
                  <a:pt x="151" y="1478"/>
                </a:lnTo>
                <a:lnTo>
                  <a:pt x="186" y="1639"/>
                </a:lnTo>
                <a:lnTo>
                  <a:pt x="225" y="1799"/>
                </a:lnTo>
                <a:lnTo>
                  <a:pt x="268" y="1958"/>
                </a:lnTo>
                <a:lnTo>
                  <a:pt x="314" y="2116"/>
                </a:lnTo>
                <a:lnTo>
                  <a:pt x="363" y="2272"/>
                </a:lnTo>
                <a:lnTo>
                  <a:pt x="416" y="2427"/>
                </a:lnTo>
                <a:lnTo>
                  <a:pt x="473" y="2580"/>
                </a:lnTo>
                <a:lnTo>
                  <a:pt x="533" y="2732"/>
                </a:lnTo>
                <a:lnTo>
                  <a:pt x="597" y="2882"/>
                </a:lnTo>
                <a:lnTo>
                  <a:pt x="663" y="3031"/>
                </a:lnTo>
                <a:lnTo>
                  <a:pt x="734" y="3177"/>
                </a:lnTo>
                <a:lnTo>
                  <a:pt x="807" y="3323"/>
                </a:lnTo>
                <a:lnTo>
                  <a:pt x="884" y="3465"/>
                </a:lnTo>
                <a:lnTo>
                  <a:pt x="964" y="3605"/>
                </a:lnTo>
                <a:lnTo>
                  <a:pt x="1047" y="3743"/>
                </a:lnTo>
                <a:lnTo>
                  <a:pt x="1133" y="3879"/>
                </a:lnTo>
                <a:lnTo>
                  <a:pt x="1222" y="4012"/>
                </a:lnTo>
                <a:lnTo>
                  <a:pt x="1314" y="4143"/>
                </a:lnTo>
                <a:lnTo>
                  <a:pt x="1409" y="4271"/>
                </a:lnTo>
                <a:lnTo>
                  <a:pt x="1507" y="4397"/>
                </a:lnTo>
                <a:lnTo>
                  <a:pt x="1608" y="4519"/>
                </a:lnTo>
                <a:lnTo>
                  <a:pt x="1712" y="4639"/>
                </a:lnTo>
                <a:lnTo>
                  <a:pt x="1818" y="4757"/>
                </a:lnTo>
                <a:lnTo>
                  <a:pt x="1927" y="4871"/>
                </a:lnTo>
                <a:lnTo>
                  <a:pt x="2038" y="4982"/>
                </a:lnTo>
                <a:lnTo>
                  <a:pt x="2152" y="5090"/>
                </a:lnTo>
                <a:lnTo>
                  <a:pt x="2268" y="5195"/>
                </a:lnTo>
                <a:lnTo>
                  <a:pt x="2387" y="5296"/>
                </a:lnTo>
                <a:lnTo>
                  <a:pt x="2508" y="5395"/>
                </a:lnTo>
                <a:lnTo>
                  <a:pt x="2631" y="5490"/>
                </a:lnTo>
                <a:lnTo>
                  <a:pt x="2756" y="5581"/>
                </a:lnTo>
                <a:lnTo>
                  <a:pt x="2883" y="5669"/>
                </a:lnTo>
                <a:lnTo>
                  <a:pt x="3012" y="5754"/>
                </a:lnTo>
                <a:lnTo>
                  <a:pt x="3143" y="5835"/>
                </a:lnTo>
                <a:lnTo>
                  <a:pt x="3276" y="5912"/>
                </a:lnTo>
                <a:lnTo>
                  <a:pt x="3410" y="5986"/>
                </a:lnTo>
                <a:lnTo>
                  <a:pt x="3546" y="6056"/>
                </a:lnTo>
                <a:lnTo>
                  <a:pt x="3684" y="6122"/>
                </a:lnTo>
                <a:lnTo>
                  <a:pt x="3823" y="6185"/>
                </a:lnTo>
                <a:lnTo>
                  <a:pt x="3964" y="6243"/>
                </a:lnTo>
                <a:lnTo>
                  <a:pt x="4105" y="6298"/>
                </a:lnTo>
                <a:lnTo>
                  <a:pt x="4248" y="6349"/>
                </a:lnTo>
                <a:lnTo>
                  <a:pt x="4392" y="6396"/>
                </a:lnTo>
                <a:lnTo>
                  <a:pt x="4538" y="6439"/>
                </a:lnTo>
                <a:lnTo>
                  <a:pt x="4684" y="6477"/>
                </a:lnTo>
                <a:lnTo>
                  <a:pt x="4830" y="6512"/>
                </a:lnTo>
                <a:lnTo>
                  <a:pt x="4978" y="6543"/>
                </a:lnTo>
                <a:lnTo>
                  <a:pt x="5126" y="6570"/>
                </a:lnTo>
                <a:lnTo>
                  <a:pt x="5275" y="6592"/>
                </a:lnTo>
                <a:lnTo>
                  <a:pt x="5424" y="6611"/>
                </a:lnTo>
                <a:lnTo>
                  <a:pt x="5574" y="6625"/>
                </a:lnTo>
                <a:lnTo>
                  <a:pt x="5724" y="6636"/>
                </a:lnTo>
                <a:lnTo>
                  <a:pt x="5874" y="6642"/>
                </a:lnTo>
                <a:lnTo>
                  <a:pt x="6024" y="6644"/>
                </a:lnTo>
                <a:lnTo>
                  <a:pt x="6174" y="6642"/>
                </a:lnTo>
                <a:lnTo>
                  <a:pt x="6324" y="6636"/>
                </a:lnTo>
                <a:lnTo>
                  <a:pt x="6474" y="6625"/>
                </a:lnTo>
                <a:lnTo>
                  <a:pt x="6624" y="6611"/>
                </a:lnTo>
                <a:lnTo>
                  <a:pt x="6773" y="6592"/>
                </a:lnTo>
                <a:lnTo>
                  <a:pt x="6922" y="6570"/>
                </a:lnTo>
                <a:lnTo>
                  <a:pt x="7070" y="6543"/>
                </a:lnTo>
                <a:lnTo>
                  <a:pt x="7218" y="6512"/>
                </a:lnTo>
                <a:lnTo>
                  <a:pt x="7364" y="6477"/>
                </a:lnTo>
                <a:lnTo>
                  <a:pt x="7510" y="6439"/>
                </a:lnTo>
                <a:lnTo>
                  <a:pt x="7656" y="6396"/>
                </a:lnTo>
                <a:lnTo>
                  <a:pt x="7800" y="6349"/>
                </a:lnTo>
                <a:lnTo>
                  <a:pt x="7943" y="6298"/>
                </a:lnTo>
                <a:lnTo>
                  <a:pt x="8084" y="6243"/>
                </a:lnTo>
                <a:lnTo>
                  <a:pt x="8225" y="6185"/>
                </a:lnTo>
                <a:lnTo>
                  <a:pt x="8364" y="6122"/>
                </a:lnTo>
                <a:lnTo>
                  <a:pt x="8502" y="6056"/>
                </a:lnTo>
                <a:lnTo>
                  <a:pt x="8638" y="5986"/>
                </a:lnTo>
                <a:lnTo>
                  <a:pt x="8772" y="5912"/>
                </a:lnTo>
                <a:lnTo>
                  <a:pt x="8905" y="5835"/>
                </a:lnTo>
                <a:lnTo>
                  <a:pt x="9036" y="5754"/>
                </a:lnTo>
                <a:lnTo>
                  <a:pt x="9165" y="5669"/>
                </a:lnTo>
                <a:lnTo>
                  <a:pt x="9292" y="5581"/>
                </a:lnTo>
                <a:lnTo>
                  <a:pt x="9417" y="5490"/>
                </a:lnTo>
                <a:lnTo>
                  <a:pt x="9540" y="5395"/>
                </a:lnTo>
                <a:lnTo>
                  <a:pt x="9661" y="5296"/>
                </a:lnTo>
                <a:lnTo>
                  <a:pt x="9780" y="5195"/>
                </a:lnTo>
                <a:lnTo>
                  <a:pt x="9896" y="5090"/>
                </a:lnTo>
                <a:lnTo>
                  <a:pt x="10010" y="4982"/>
                </a:lnTo>
                <a:lnTo>
                  <a:pt x="10121" y="4871"/>
                </a:lnTo>
                <a:lnTo>
                  <a:pt x="10230" y="4757"/>
                </a:lnTo>
                <a:lnTo>
                  <a:pt x="10336" y="4639"/>
                </a:lnTo>
                <a:lnTo>
                  <a:pt x="10440" y="4519"/>
                </a:lnTo>
                <a:lnTo>
                  <a:pt x="10541" y="4397"/>
                </a:lnTo>
                <a:lnTo>
                  <a:pt x="10639" y="4271"/>
                </a:lnTo>
                <a:lnTo>
                  <a:pt x="10734" y="4143"/>
                </a:lnTo>
                <a:lnTo>
                  <a:pt x="10826" y="4012"/>
                </a:lnTo>
                <a:lnTo>
                  <a:pt x="10915" y="3879"/>
                </a:lnTo>
                <a:lnTo>
                  <a:pt x="11001" y="3743"/>
                </a:lnTo>
                <a:lnTo>
                  <a:pt x="11084" y="3605"/>
                </a:lnTo>
                <a:lnTo>
                  <a:pt x="11164" y="3465"/>
                </a:lnTo>
                <a:lnTo>
                  <a:pt x="11241" y="3321"/>
                </a:lnTo>
                <a:lnTo>
                  <a:pt x="11314" y="3177"/>
                </a:lnTo>
                <a:lnTo>
                  <a:pt x="11385" y="3031"/>
                </a:lnTo>
                <a:lnTo>
                  <a:pt x="11451" y="2882"/>
                </a:lnTo>
                <a:lnTo>
                  <a:pt x="11515" y="2732"/>
                </a:lnTo>
                <a:lnTo>
                  <a:pt x="11575" y="2580"/>
                </a:lnTo>
                <a:lnTo>
                  <a:pt x="11632" y="2427"/>
                </a:lnTo>
                <a:lnTo>
                  <a:pt x="11685" y="2272"/>
                </a:lnTo>
                <a:lnTo>
                  <a:pt x="11734" y="2116"/>
                </a:lnTo>
                <a:lnTo>
                  <a:pt x="11780" y="1958"/>
                </a:lnTo>
                <a:lnTo>
                  <a:pt x="11823" y="1799"/>
                </a:lnTo>
                <a:lnTo>
                  <a:pt x="11862" y="1639"/>
                </a:lnTo>
                <a:lnTo>
                  <a:pt x="11897" y="1478"/>
                </a:lnTo>
                <a:lnTo>
                  <a:pt x="11929" y="1316"/>
                </a:lnTo>
                <a:lnTo>
                  <a:pt x="11956" y="1154"/>
                </a:lnTo>
                <a:lnTo>
                  <a:pt x="11981" y="990"/>
                </a:lnTo>
                <a:lnTo>
                  <a:pt x="12001" y="826"/>
                </a:lnTo>
                <a:lnTo>
                  <a:pt x="12018" y="661"/>
                </a:lnTo>
                <a:lnTo>
                  <a:pt x="12031" y="496"/>
                </a:lnTo>
                <a:lnTo>
                  <a:pt x="12041" y="331"/>
                </a:lnTo>
                <a:lnTo>
                  <a:pt x="12046" y="166"/>
                </a:lnTo>
                <a:lnTo>
                  <a:pt x="12048" y="0"/>
                </a:lnTo>
              </a:path>
            </a:pathLst>
          </a:custGeom>
          <a:noFill/>
          <a:ln w="28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857500" y="1366838"/>
            <a:ext cx="23415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5pPr>
            <a:lvl6pPr marL="1535113" indent="-2159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6pPr>
            <a:lvl7pPr marL="1992313" indent="-2159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7pPr>
            <a:lvl8pPr marL="2449513" indent="-2159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8pPr>
            <a:lvl9pPr marL="2906713" indent="-2159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9pPr>
          </a:lstStyle>
          <a:p>
            <a:pPr algn="ctr">
              <a:lnSpc>
                <a:spcPts val="4457"/>
              </a:lnSpc>
              <a:defRPr/>
            </a:pPr>
            <a:r>
              <a:rPr lang="en-GB" sz="44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0" charset="0"/>
              </a:rPr>
              <a:t>G O T T</a:t>
            </a:r>
          </a:p>
        </p:txBody>
      </p:sp>
      <p:sp>
        <p:nvSpPr>
          <p:cNvPr id="8196" name="Freeform 3"/>
          <p:cNvSpPr>
            <a:spLocks noChangeArrowheads="1"/>
          </p:cNvSpPr>
          <p:nvPr/>
        </p:nvSpPr>
        <p:spPr bwMode="auto">
          <a:xfrm>
            <a:off x="2438400" y="3479800"/>
            <a:ext cx="5168900" cy="2330450"/>
          </a:xfrm>
          <a:custGeom>
            <a:avLst/>
            <a:gdLst>
              <a:gd name="T0" fmla="*/ 2147483647 w 15832"/>
              <a:gd name="T1" fmla="*/ 2147483647 h 7140"/>
              <a:gd name="T2" fmla="*/ 2147483647 w 15832"/>
              <a:gd name="T3" fmla="*/ 2147483647 h 7140"/>
              <a:gd name="T4" fmla="*/ 2147483647 w 15832"/>
              <a:gd name="T5" fmla="*/ 2147483647 h 7140"/>
              <a:gd name="T6" fmla="*/ 2147483647 w 15832"/>
              <a:gd name="T7" fmla="*/ 2147483647 h 7140"/>
              <a:gd name="T8" fmla="*/ 2147483647 w 15832"/>
              <a:gd name="T9" fmla="*/ 2147483647 h 7140"/>
              <a:gd name="T10" fmla="*/ 2147483647 w 15832"/>
              <a:gd name="T11" fmla="*/ 2147483647 h 7140"/>
              <a:gd name="T12" fmla="*/ 2147483647 w 15832"/>
              <a:gd name="T13" fmla="*/ 2147483647 h 7140"/>
              <a:gd name="T14" fmla="*/ 2147483647 w 15832"/>
              <a:gd name="T15" fmla="*/ 2147483647 h 7140"/>
              <a:gd name="T16" fmla="*/ 2147483647 w 15832"/>
              <a:gd name="T17" fmla="*/ 2147483647 h 7140"/>
              <a:gd name="T18" fmla="*/ 2147483647 w 15832"/>
              <a:gd name="T19" fmla="*/ 2147483647 h 7140"/>
              <a:gd name="T20" fmla="*/ 2147483647 w 15832"/>
              <a:gd name="T21" fmla="*/ 2147483647 h 7140"/>
              <a:gd name="T22" fmla="*/ 2147483647 w 15832"/>
              <a:gd name="T23" fmla="*/ 2147483647 h 7140"/>
              <a:gd name="T24" fmla="*/ 2147483647 w 15832"/>
              <a:gd name="T25" fmla="*/ 2147483647 h 7140"/>
              <a:gd name="T26" fmla="*/ 2147483647 w 15832"/>
              <a:gd name="T27" fmla="*/ 2147483647 h 7140"/>
              <a:gd name="T28" fmla="*/ 2147483647 w 15832"/>
              <a:gd name="T29" fmla="*/ 2147483647 h 7140"/>
              <a:gd name="T30" fmla="*/ 2147483647 w 15832"/>
              <a:gd name="T31" fmla="*/ 2147483647 h 7140"/>
              <a:gd name="T32" fmla="*/ 2147483647 w 15832"/>
              <a:gd name="T33" fmla="*/ 2147483647 h 7140"/>
              <a:gd name="T34" fmla="*/ 2147483647 w 15832"/>
              <a:gd name="T35" fmla="*/ 2147483647 h 7140"/>
              <a:gd name="T36" fmla="*/ 2147483647 w 15832"/>
              <a:gd name="T37" fmla="*/ 2147483647 h 7140"/>
              <a:gd name="T38" fmla="*/ 2147483647 w 15832"/>
              <a:gd name="T39" fmla="*/ 2147483647 h 7140"/>
              <a:gd name="T40" fmla="*/ 2147483647 w 15832"/>
              <a:gd name="T41" fmla="*/ 2147483647 h 7140"/>
              <a:gd name="T42" fmla="*/ 2147483647 w 15832"/>
              <a:gd name="T43" fmla="*/ 0 h 7140"/>
              <a:gd name="T44" fmla="*/ 2147483647 w 15832"/>
              <a:gd name="T45" fmla="*/ 2147483647 h 7140"/>
              <a:gd name="T46" fmla="*/ 2147483647 w 15832"/>
              <a:gd name="T47" fmla="*/ 2147483647 h 7140"/>
              <a:gd name="T48" fmla="*/ 2147483647 w 15832"/>
              <a:gd name="T49" fmla="*/ 2147483647 h 7140"/>
              <a:gd name="T50" fmla="*/ 2147483647 w 15832"/>
              <a:gd name="T51" fmla="*/ 2147483647 h 7140"/>
              <a:gd name="T52" fmla="*/ 2147483647 w 15832"/>
              <a:gd name="T53" fmla="*/ 2147483647 h 7140"/>
              <a:gd name="T54" fmla="*/ 2147483647 w 15832"/>
              <a:gd name="T55" fmla="*/ 2147483647 h 7140"/>
              <a:gd name="T56" fmla="*/ 2147483647 w 15832"/>
              <a:gd name="T57" fmla="*/ 2147483647 h 7140"/>
              <a:gd name="T58" fmla="*/ 2147483647 w 15832"/>
              <a:gd name="T59" fmla="*/ 2147483647 h 7140"/>
              <a:gd name="T60" fmla="*/ 2147483647 w 15832"/>
              <a:gd name="T61" fmla="*/ 2147483647 h 7140"/>
              <a:gd name="T62" fmla="*/ 2147483647 w 15832"/>
              <a:gd name="T63" fmla="*/ 2147483647 h 7140"/>
              <a:gd name="T64" fmla="*/ 2147483647 w 15832"/>
              <a:gd name="T65" fmla="*/ 2147483647 h 7140"/>
              <a:gd name="T66" fmla="*/ 2147483647 w 15832"/>
              <a:gd name="T67" fmla="*/ 2147483647 h 7140"/>
              <a:gd name="T68" fmla="*/ 2147483647 w 15832"/>
              <a:gd name="T69" fmla="*/ 2147483647 h 7140"/>
              <a:gd name="T70" fmla="*/ 2147483647 w 15832"/>
              <a:gd name="T71" fmla="*/ 2147483647 h 7140"/>
              <a:gd name="T72" fmla="*/ 2147483647 w 15832"/>
              <a:gd name="T73" fmla="*/ 2147483647 h 7140"/>
              <a:gd name="T74" fmla="*/ 2147483647 w 15832"/>
              <a:gd name="T75" fmla="*/ 2147483647 h 7140"/>
              <a:gd name="T76" fmla="*/ 2147483647 w 15832"/>
              <a:gd name="T77" fmla="*/ 2147483647 h 7140"/>
              <a:gd name="T78" fmla="*/ 2147483647 w 15832"/>
              <a:gd name="T79" fmla="*/ 2147483647 h 7140"/>
              <a:gd name="T80" fmla="*/ 2147483647 w 15832"/>
              <a:gd name="T81" fmla="*/ 2147483647 h 7140"/>
              <a:gd name="T82" fmla="*/ 2147483647 w 15832"/>
              <a:gd name="T83" fmla="*/ 2147483647 h 7140"/>
              <a:gd name="T84" fmla="*/ 0 w 15832"/>
              <a:gd name="T85" fmla="*/ 2147483647 h 71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5832" h="7140">
                <a:moveTo>
                  <a:pt x="15825" y="7070"/>
                </a:moveTo>
                <a:lnTo>
                  <a:pt x="15830" y="6901"/>
                </a:lnTo>
                <a:lnTo>
                  <a:pt x="15831" y="6732"/>
                </a:lnTo>
                <a:lnTo>
                  <a:pt x="15826" y="6564"/>
                </a:lnTo>
                <a:lnTo>
                  <a:pt x="15817" y="6395"/>
                </a:lnTo>
                <a:lnTo>
                  <a:pt x="15803" y="6226"/>
                </a:lnTo>
                <a:lnTo>
                  <a:pt x="15784" y="6058"/>
                </a:lnTo>
                <a:lnTo>
                  <a:pt x="15760" y="5890"/>
                </a:lnTo>
                <a:lnTo>
                  <a:pt x="15732" y="5723"/>
                </a:lnTo>
                <a:lnTo>
                  <a:pt x="15698" y="5556"/>
                </a:lnTo>
                <a:lnTo>
                  <a:pt x="15660" y="5391"/>
                </a:lnTo>
                <a:lnTo>
                  <a:pt x="15617" y="5226"/>
                </a:lnTo>
                <a:lnTo>
                  <a:pt x="15569" y="5062"/>
                </a:lnTo>
                <a:lnTo>
                  <a:pt x="15516" y="4899"/>
                </a:lnTo>
                <a:lnTo>
                  <a:pt x="15459" y="4737"/>
                </a:lnTo>
                <a:lnTo>
                  <a:pt x="15397" y="4577"/>
                </a:lnTo>
                <a:lnTo>
                  <a:pt x="15331" y="4418"/>
                </a:lnTo>
                <a:lnTo>
                  <a:pt x="15259" y="4260"/>
                </a:lnTo>
                <a:lnTo>
                  <a:pt x="15184" y="4104"/>
                </a:lnTo>
                <a:lnTo>
                  <a:pt x="15104" y="3950"/>
                </a:lnTo>
                <a:lnTo>
                  <a:pt x="15019" y="3797"/>
                </a:lnTo>
                <a:lnTo>
                  <a:pt x="14930" y="3647"/>
                </a:lnTo>
                <a:lnTo>
                  <a:pt x="14837" y="3498"/>
                </a:lnTo>
                <a:lnTo>
                  <a:pt x="14739" y="3351"/>
                </a:lnTo>
                <a:lnTo>
                  <a:pt x="14637" y="3206"/>
                </a:lnTo>
                <a:lnTo>
                  <a:pt x="14531" y="3064"/>
                </a:lnTo>
                <a:lnTo>
                  <a:pt x="14421" y="2924"/>
                </a:lnTo>
                <a:lnTo>
                  <a:pt x="14307" y="2786"/>
                </a:lnTo>
                <a:lnTo>
                  <a:pt x="14189" y="2651"/>
                </a:lnTo>
                <a:lnTo>
                  <a:pt x="14067" y="2518"/>
                </a:lnTo>
                <a:lnTo>
                  <a:pt x="13941" y="2388"/>
                </a:lnTo>
                <a:lnTo>
                  <a:pt x="13812" y="2261"/>
                </a:lnTo>
                <a:lnTo>
                  <a:pt x="13678" y="2137"/>
                </a:lnTo>
                <a:lnTo>
                  <a:pt x="13542" y="2015"/>
                </a:lnTo>
                <a:lnTo>
                  <a:pt x="13402" y="1896"/>
                </a:lnTo>
                <a:lnTo>
                  <a:pt x="13258" y="1781"/>
                </a:lnTo>
                <a:lnTo>
                  <a:pt x="13111" y="1668"/>
                </a:lnTo>
                <a:lnTo>
                  <a:pt x="12961" y="1559"/>
                </a:lnTo>
                <a:lnTo>
                  <a:pt x="12808" y="1453"/>
                </a:lnTo>
                <a:lnTo>
                  <a:pt x="12652" y="1350"/>
                </a:lnTo>
                <a:lnTo>
                  <a:pt x="12492" y="1251"/>
                </a:lnTo>
                <a:lnTo>
                  <a:pt x="12330" y="1155"/>
                </a:lnTo>
                <a:lnTo>
                  <a:pt x="12166" y="1062"/>
                </a:lnTo>
                <a:lnTo>
                  <a:pt x="11998" y="973"/>
                </a:lnTo>
                <a:lnTo>
                  <a:pt x="11829" y="888"/>
                </a:lnTo>
                <a:lnTo>
                  <a:pt x="11656" y="806"/>
                </a:lnTo>
                <a:lnTo>
                  <a:pt x="11482" y="728"/>
                </a:lnTo>
                <a:lnTo>
                  <a:pt x="11305" y="654"/>
                </a:lnTo>
                <a:lnTo>
                  <a:pt x="11126" y="583"/>
                </a:lnTo>
                <a:lnTo>
                  <a:pt x="10945" y="517"/>
                </a:lnTo>
                <a:lnTo>
                  <a:pt x="10762" y="454"/>
                </a:lnTo>
                <a:lnTo>
                  <a:pt x="10578" y="395"/>
                </a:lnTo>
                <a:lnTo>
                  <a:pt x="10392" y="340"/>
                </a:lnTo>
                <a:lnTo>
                  <a:pt x="10204" y="289"/>
                </a:lnTo>
                <a:lnTo>
                  <a:pt x="10015" y="242"/>
                </a:lnTo>
                <a:lnTo>
                  <a:pt x="9824" y="200"/>
                </a:lnTo>
                <a:lnTo>
                  <a:pt x="9633" y="161"/>
                </a:lnTo>
                <a:lnTo>
                  <a:pt x="9440" y="126"/>
                </a:lnTo>
                <a:lnTo>
                  <a:pt x="9247" y="96"/>
                </a:lnTo>
                <a:lnTo>
                  <a:pt x="9052" y="69"/>
                </a:lnTo>
                <a:lnTo>
                  <a:pt x="8857" y="47"/>
                </a:lnTo>
                <a:lnTo>
                  <a:pt x="8661" y="29"/>
                </a:lnTo>
                <a:lnTo>
                  <a:pt x="8465" y="15"/>
                </a:lnTo>
                <a:lnTo>
                  <a:pt x="8269" y="6"/>
                </a:lnTo>
                <a:lnTo>
                  <a:pt x="8072" y="0"/>
                </a:lnTo>
                <a:lnTo>
                  <a:pt x="7875" y="0"/>
                </a:lnTo>
                <a:lnTo>
                  <a:pt x="7678" y="2"/>
                </a:lnTo>
                <a:lnTo>
                  <a:pt x="7482" y="9"/>
                </a:lnTo>
                <a:lnTo>
                  <a:pt x="7285" y="21"/>
                </a:lnTo>
                <a:lnTo>
                  <a:pt x="7089" y="36"/>
                </a:lnTo>
                <a:lnTo>
                  <a:pt x="6894" y="56"/>
                </a:lnTo>
                <a:lnTo>
                  <a:pt x="6699" y="80"/>
                </a:lnTo>
                <a:lnTo>
                  <a:pt x="6505" y="108"/>
                </a:lnTo>
                <a:lnTo>
                  <a:pt x="6312" y="140"/>
                </a:lnTo>
                <a:lnTo>
                  <a:pt x="6119" y="176"/>
                </a:lnTo>
                <a:lnTo>
                  <a:pt x="5928" y="217"/>
                </a:lnTo>
                <a:lnTo>
                  <a:pt x="5738" y="261"/>
                </a:lnTo>
                <a:lnTo>
                  <a:pt x="5550" y="309"/>
                </a:lnTo>
                <a:lnTo>
                  <a:pt x="5363" y="362"/>
                </a:lnTo>
                <a:lnTo>
                  <a:pt x="5177" y="418"/>
                </a:lnTo>
                <a:lnTo>
                  <a:pt x="4993" y="479"/>
                </a:lnTo>
                <a:lnTo>
                  <a:pt x="4811" y="543"/>
                </a:lnTo>
                <a:lnTo>
                  <a:pt x="4631" y="611"/>
                </a:lnTo>
                <a:lnTo>
                  <a:pt x="4453" y="683"/>
                </a:lnTo>
                <a:lnTo>
                  <a:pt x="4277" y="759"/>
                </a:lnTo>
                <a:lnTo>
                  <a:pt x="4104" y="839"/>
                </a:lnTo>
                <a:lnTo>
                  <a:pt x="3932" y="922"/>
                </a:lnTo>
                <a:lnTo>
                  <a:pt x="3763" y="1009"/>
                </a:lnTo>
                <a:lnTo>
                  <a:pt x="3597" y="1099"/>
                </a:lnTo>
                <a:lnTo>
                  <a:pt x="3434" y="1193"/>
                </a:lnTo>
                <a:lnTo>
                  <a:pt x="3273" y="1291"/>
                </a:lnTo>
                <a:lnTo>
                  <a:pt x="3115" y="1391"/>
                </a:lnTo>
                <a:lnTo>
                  <a:pt x="2960" y="1495"/>
                </a:lnTo>
                <a:lnTo>
                  <a:pt x="2808" y="1603"/>
                </a:lnTo>
                <a:lnTo>
                  <a:pt x="2659" y="1714"/>
                </a:lnTo>
                <a:lnTo>
                  <a:pt x="2513" y="1827"/>
                </a:lnTo>
                <a:lnTo>
                  <a:pt x="2371" y="1944"/>
                </a:lnTo>
                <a:lnTo>
                  <a:pt x="2232" y="2064"/>
                </a:lnTo>
                <a:lnTo>
                  <a:pt x="2097" y="2187"/>
                </a:lnTo>
                <a:lnTo>
                  <a:pt x="1966" y="2312"/>
                </a:lnTo>
                <a:lnTo>
                  <a:pt x="1838" y="2441"/>
                </a:lnTo>
                <a:lnTo>
                  <a:pt x="1713" y="2572"/>
                </a:lnTo>
                <a:lnTo>
                  <a:pt x="1593" y="2706"/>
                </a:lnTo>
                <a:lnTo>
                  <a:pt x="1476" y="2842"/>
                </a:lnTo>
                <a:lnTo>
                  <a:pt x="1364" y="2980"/>
                </a:lnTo>
                <a:lnTo>
                  <a:pt x="1255" y="3121"/>
                </a:lnTo>
                <a:lnTo>
                  <a:pt x="1151" y="3265"/>
                </a:lnTo>
                <a:lnTo>
                  <a:pt x="1051" y="3410"/>
                </a:lnTo>
                <a:lnTo>
                  <a:pt x="955" y="3558"/>
                </a:lnTo>
                <a:lnTo>
                  <a:pt x="863" y="3707"/>
                </a:lnTo>
                <a:lnTo>
                  <a:pt x="776" y="3859"/>
                </a:lnTo>
                <a:lnTo>
                  <a:pt x="693" y="4012"/>
                </a:lnTo>
                <a:lnTo>
                  <a:pt x="615" y="4167"/>
                </a:lnTo>
                <a:lnTo>
                  <a:pt x="541" y="4324"/>
                </a:lnTo>
                <a:lnTo>
                  <a:pt x="472" y="4482"/>
                </a:lnTo>
                <a:lnTo>
                  <a:pt x="407" y="4642"/>
                </a:lnTo>
                <a:lnTo>
                  <a:pt x="347" y="4803"/>
                </a:lnTo>
                <a:lnTo>
                  <a:pt x="292" y="4965"/>
                </a:lnTo>
                <a:lnTo>
                  <a:pt x="241" y="5128"/>
                </a:lnTo>
                <a:lnTo>
                  <a:pt x="195" y="5292"/>
                </a:lnTo>
                <a:lnTo>
                  <a:pt x="154" y="5458"/>
                </a:lnTo>
                <a:lnTo>
                  <a:pt x="118" y="5624"/>
                </a:lnTo>
                <a:lnTo>
                  <a:pt x="86" y="5791"/>
                </a:lnTo>
                <a:lnTo>
                  <a:pt x="59" y="5958"/>
                </a:lnTo>
                <a:lnTo>
                  <a:pt x="38" y="6126"/>
                </a:lnTo>
                <a:lnTo>
                  <a:pt x="21" y="6294"/>
                </a:lnTo>
                <a:lnTo>
                  <a:pt x="9" y="6463"/>
                </a:lnTo>
                <a:lnTo>
                  <a:pt x="1" y="6632"/>
                </a:lnTo>
                <a:lnTo>
                  <a:pt x="0" y="6801"/>
                </a:lnTo>
                <a:lnTo>
                  <a:pt x="2" y="6970"/>
                </a:lnTo>
                <a:lnTo>
                  <a:pt x="9" y="7139"/>
                </a:lnTo>
              </a:path>
            </a:pathLst>
          </a:custGeom>
          <a:noFill/>
          <a:ln w="28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4068763" y="4140200"/>
            <a:ext cx="452437" cy="452438"/>
          </a:xfrm>
          <a:prstGeom prst="ellipse">
            <a:avLst/>
          </a:prstGeom>
          <a:noFill/>
          <a:ln w="28800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5529263" y="4192588"/>
            <a:ext cx="452437" cy="452437"/>
          </a:xfrm>
          <a:prstGeom prst="ellipse">
            <a:avLst/>
          </a:prstGeom>
          <a:noFill/>
          <a:ln w="28800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286500" y="4471988"/>
            <a:ext cx="452438" cy="452437"/>
          </a:xfrm>
          <a:prstGeom prst="ellipse">
            <a:avLst/>
          </a:prstGeom>
          <a:noFill/>
          <a:ln w="28800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3414713" y="3937000"/>
            <a:ext cx="452437" cy="452438"/>
          </a:xfrm>
          <a:prstGeom prst="ellipse">
            <a:avLst/>
          </a:prstGeom>
          <a:noFill/>
          <a:ln w="28800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4767263" y="3746500"/>
            <a:ext cx="452437" cy="452438"/>
          </a:xfrm>
          <a:prstGeom prst="ellipse">
            <a:avLst/>
          </a:prstGeom>
          <a:noFill/>
          <a:ln w="28800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342900" y="1028700"/>
            <a:ext cx="22479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57200" y="2971800"/>
            <a:ext cx="2093913" cy="754063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en-GB" sz="2400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Gott schuf den</a:t>
            </a:r>
          </a:p>
          <a:p>
            <a:pPr algn="ctr">
              <a:lnSpc>
                <a:spcPct val="102000"/>
              </a:lnSpc>
            </a:pPr>
            <a:r>
              <a:rPr lang="en-GB" sz="2400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Menschen.</a:t>
            </a:r>
          </a:p>
        </p:txBody>
      </p:sp>
      <p:sp>
        <p:nvSpPr>
          <p:cNvPr id="4107" name="Freeform 11"/>
          <p:cNvSpPr>
            <a:spLocks noChangeArrowheads="1"/>
          </p:cNvSpPr>
          <p:nvPr/>
        </p:nvSpPr>
        <p:spPr bwMode="auto">
          <a:xfrm>
            <a:off x="3251200" y="4392613"/>
            <a:ext cx="647700" cy="792162"/>
          </a:xfrm>
          <a:custGeom>
            <a:avLst/>
            <a:gdLst>
              <a:gd name="T0" fmla="*/ 2147483647 w 1985"/>
              <a:gd name="T1" fmla="*/ 2147483647 h 2426"/>
              <a:gd name="T2" fmla="*/ 2147483647 w 1985"/>
              <a:gd name="T3" fmla="*/ 2147483647 h 2426"/>
              <a:gd name="T4" fmla="*/ 2147483647 w 1985"/>
              <a:gd name="T5" fmla="*/ 2147483647 h 2426"/>
              <a:gd name="T6" fmla="*/ 2147483647 w 1985"/>
              <a:gd name="T7" fmla="*/ 2147483647 h 2426"/>
              <a:gd name="T8" fmla="*/ 2147483647 w 1985"/>
              <a:gd name="T9" fmla="*/ 2147483647 h 2426"/>
              <a:gd name="T10" fmla="*/ 2147483647 w 1985"/>
              <a:gd name="T11" fmla="*/ 2147483647 h 2426"/>
              <a:gd name="T12" fmla="*/ 2147483647 w 1985"/>
              <a:gd name="T13" fmla="*/ 2147483647 h 2426"/>
              <a:gd name="T14" fmla="*/ 2147483647 w 1985"/>
              <a:gd name="T15" fmla="*/ 2147483647 h 2426"/>
              <a:gd name="T16" fmla="*/ 2147483647 w 1985"/>
              <a:gd name="T17" fmla="*/ 2147483647 h 2426"/>
              <a:gd name="T18" fmla="*/ 2147483647 w 1985"/>
              <a:gd name="T19" fmla="*/ 2147483647 h 2426"/>
              <a:gd name="T20" fmla="*/ 2147483647 w 1985"/>
              <a:gd name="T21" fmla="*/ 2147483647 h 2426"/>
              <a:gd name="T22" fmla="*/ 2147483647 w 1985"/>
              <a:gd name="T23" fmla="*/ 2147483647 h 2426"/>
              <a:gd name="T24" fmla="*/ 2147483647 w 1985"/>
              <a:gd name="T25" fmla="*/ 2147483647 h 2426"/>
              <a:gd name="T26" fmla="*/ 2147483647 w 1985"/>
              <a:gd name="T27" fmla="*/ 2147483647 h 2426"/>
              <a:gd name="T28" fmla="*/ 2147483647 w 1985"/>
              <a:gd name="T29" fmla="*/ 2147483647 h 2426"/>
              <a:gd name="T30" fmla="*/ 2147483647 w 1985"/>
              <a:gd name="T31" fmla="*/ 2147483647 h 2426"/>
              <a:gd name="T32" fmla="*/ 2147483647 w 1985"/>
              <a:gd name="T33" fmla="*/ 2147483647 h 2426"/>
              <a:gd name="T34" fmla="*/ 2147483647 w 1985"/>
              <a:gd name="T35" fmla="*/ 2147483647 h 2426"/>
              <a:gd name="T36" fmla="*/ 2147483647 w 1985"/>
              <a:gd name="T37" fmla="*/ 2147483647 h 2426"/>
              <a:gd name="T38" fmla="*/ 2147483647 w 1985"/>
              <a:gd name="T39" fmla="*/ 2147483647 h 2426"/>
              <a:gd name="T40" fmla="*/ 2147483647 w 1985"/>
              <a:gd name="T41" fmla="*/ 2147483647 h 2426"/>
              <a:gd name="T42" fmla="*/ 2147483647 w 1985"/>
              <a:gd name="T43" fmla="*/ 2147483647 h 2426"/>
              <a:gd name="T44" fmla="*/ 2147483647 w 1985"/>
              <a:gd name="T45" fmla="*/ 2147483647 h 2426"/>
              <a:gd name="T46" fmla="*/ 2147483647 w 1985"/>
              <a:gd name="T47" fmla="*/ 2147483647 h 2426"/>
              <a:gd name="T48" fmla="*/ 2147483647 w 1985"/>
              <a:gd name="T49" fmla="*/ 2147483647 h 2426"/>
              <a:gd name="T50" fmla="*/ 2147483647 w 1985"/>
              <a:gd name="T51" fmla="*/ 2147483647 h 2426"/>
              <a:gd name="T52" fmla="*/ 2147483647 w 1985"/>
              <a:gd name="T53" fmla="*/ 2147483647 h 2426"/>
              <a:gd name="T54" fmla="*/ 2147483647 w 1985"/>
              <a:gd name="T55" fmla="*/ 2147483647 h 2426"/>
              <a:gd name="T56" fmla="*/ 2147483647 w 1985"/>
              <a:gd name="T57" fmla="*/ 2147483647 h 2426"/>
              <a:gd name="T58" fmla="*/ 2147483647 w 1985"/>
              <a:gd name="T59" fmla="*/ 2147483647 h 2426"/>
              <a:gd name="T60" fmla="*/ 2147483647 w 1985"/>
              <a:gd name="T61" fmla="*/ 2147483647 h 2426"/>
              <a:gd name="T62" fmla="*/ 0 w 1985"/>
              <a:gd name="T63" fmla="*/ 2147483647 h 242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5" h="2426">
                <a:moveTo>
                  <a:pt x="992" y="2425"/>
                </a:moveTo>
                <a:lnTo>
                  <a:pt x="1984" y="2425"/>
                </a:lnTo>
                <a:lnTo>
                  <a:pt x="1983" y="2302"/>
                </a:lnTo>
                <a:lnTo>
                  <a:pt x="1979" y="2180"/>
                </a:lnTo>
                <a:lnTo>
                  <a:pt x="1973" y="2058"/>
                </a:lnTo>
                <a:lnTo>
                  <a:pt x="1964" y="1937"/>
                </a:lnTo>
                <a:lnTo>
                  <a:pt x="1952" y="1817"/>
                </a:lnTo>
                <a:lnTo>
                  <a:pt x="1939" y="1699"/>
                </a:lnTo>
                <a:lnTo>
                  <a:pt x="1922" y="1582"/>
                </a:lnTo>
                <a:lnTo>
                  <a:pt x="1904" y="1468"/>
                </a:lnTo>
                <a:lnTo>
                  <a:pt x="1883" y="1357"/>
                </a:lnTo>
                <a:lnTo>
                  <a:pt x="1859" y="1248"/>
                </a:lnTo>
                <a:lnTo>
                  <a:pt x="1834" y="1143"/>
                </a:lnTo>
                <a:lnTo>
                  <a:pt x="1806" y="1040"/>
                </a:lnTo>
                <a:lnTo>
                  <a:pt x="1776" y="941"/>
                </a:lnTo>
                <a:lnTo>
                  <a:pt x="1745" y="845"/>
                </a:lnTo>
                <a:lnTo>
                  <a:pt x="1711" y="753"/>
                </a:lnTo>
                <a:lnTo>
                  <a:pt x="1675" y="667"/>
                </a:lnTo>
                <a:lnTo>
                  <a:pt x="1638" y="584"/>
                </a:lnTo>
                <a:lnTo>
                  <a:pt x="1599" y="506"/>
                </a:lnTo>
                <a:lnTo>
                  <a:pt x="1559" y="434"/>
                </a:lnTo>
                <a:lnTo>
                  <a:pt x="1517" y="367"/>
                </a:lnTo>
                <a:lnTo>
                  <a:pt x="1473" y="305"/>
                </a:lnTo>
                <a:lnTo>
                  <a:pt x="1429" y="247"/>
                </a:lnTo>
                <a:lnTo>
                  <a:pt x="1383" y="197"/>
                </a:lnTo>
                <a:lnTo>
                  <a:pt x="1337" y="151"/>
                </a:lnTo>
                <a:lnTo>
                  <a:pt x="1289" y="111"/>
                </a:lnTo>
                <a:lnTo>
                  <a:pt x="1241" y="77"/>
                </a:lnTo>
                <a:lnTo>
                  <a:pt x="1192" y="49"/>
                </a:lnTo>
                <a:lnTo>
                  <a:pt x="1142" y="28"/>
                </a:lnTo>
                <a:lnTo>
                  <a:pt x="1092" y="12"/>
                </a:lnTo>
                <a:lnTo>
                  <a:pt x="1042" y="3"/>
                </a:lnTo>
                <a:lnTo>
                  <a:pt x="992" y="0"/>
                </a:lnTo>
                <a:lnTo>
                  <a:pt x="942" y="3"/>
                </a:lnTo>
                <a:lnTo>
                  <a:pt x="892" y="12"/>
                </a:lnTo>
                <a:lnTo>
                  <a:pt x="842" y="28"/>
                </a:lnTo>
                <a:lnTo>
                  <a:pt x="792" y="49"/>
                </a:lnTo>
                <a:lnTo>
                  <a:pt x="743" y="77"/>
                </a:lnTo>
                <a:lnTo>
                  <a:pt x="695" y="111"/>
                </a:lnTo>
                <a:lnTo>
                  <a:pt x="647" y="151"/>
                </a:lnTo>
                <a:lnTo>
                  <a:pt x="601" y="197"/>
                </a:lnTo>
                <a:lnTo>
                  <a:pt x="555" y="247"/>
                </a:lnTo>
                <a:lnTo>
                  <a:pt x="511" y="305"/>
                </a:lnTo>
                <a:lnTo>
                  <a:pt x="467" y="367"/>
                </a:lnTo>
                <a:lnTo>
                  <a:pt x="425" y="434"/>
                </a:lnTo>
                <a:lnTo>
                  <a:pt x="385" y="506"/>
                </a:lnTo>
                <a:lnTo>
                  <a:pt x="346" y="584"/>
                </a:lnTo>
                <a:lnTo>
                  <a:pt x="309" y="667"/>
                </a:lnTo>
                <a:lnTo>
                  <a:pt x="273" y="753"/>
                </a:lnTo>
                <a:lnTo>
                  <a:pt x="239" y="845"/>
                </a:lnTo>
                <a:lnTo>
                  <a:pt x="208" y="941"/>
                </a:lnTo>
                <a:lnTo>
                  <a:pt x="178" y="1040"/>
                </a:lnTo>
                <a:lnTo>
                  <a:pt x="150" y="1143"/>
                </a:lnTo>
                <a:lnTo>
                  <a:pt x="125" y="1248"/>
                </a:lnTo>
                <a:lnTo>
                  <a:pt x="101" y="1357"/>
                </a:lnTo>
                <a:lnTo>
                  <a:pt x="80" y="1468"/>
                </a:lnTo>
                <a:lnTo>
                  <a:pt x="62" y="1582"/>
                </a:lnTo>
                <a:lnTo>
                  <a:pt x="45" y="1699"/>
                </a:lnTo>
                <a:lnTo>
                  <a:pt x="32" y="1817"/>
                </a:lnTo>
                <a:lnTo>
                  <a:pt x="20" y="1937"/>
                </a:lnTo>
                <a:lnTo>
                  <a:pt x="11" y="2058"/>
                </a:lnTo>
                <a:lnTo>
                  <a:pt x="5" y="2180"/>
                </a:lnTo>
                <a:lnTo>
                  <a:pt x="1" y="2302"/>
                </a:lnTo>
                <a:lnTo>
                  <a:pt x="0" y="2425"/>
                </a:lnTo>
                <a:lnTo>
                  <a:pt x="992" y="2425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80047"/>
              </a:gs>
            </a:gsLst>
            <a:path path="rect">
              <a:fillToRect l="50000" t="50000" r="50000" b="50000"/>
            </a:path>
          </a:gradFill>
          <a:ln w="360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4108" name="Freeform 12"/>
          <p:cNvSpPr>
            <a:spLocks noChangeArrowheads="1"/>
          </p:cNvSpPr>
          <p:nvPr/>
        </p:nvSpPr>
        <p:spPr bwMode="auto">
          <a:xfrm>
            <a:off x="4021138" y="4616450"/>
            <a:ext cx="647700" cy="781050"/>
          </a:xfrm>
          <a:custGeom>
            <a:avLst/>
            <a:gdLst>
              <a:gd name="T0" fmla="*/ 2147483647 w 1985"/>
              <a:gd name="T1" fmla="*/ 2147483647 h 2395"/>
              <a:gd name="T2" fmla="*/ 2147483647 w 1985"/>
              <a:gd name="T3" fmla="*/ 2147483647 h 2395"/>
              <a:gd name="T4" fmla="*/ 2147483647 w 1985"/>
              <a:gd name="T5" fmla="*/ 2147483647 h 2395"/>
              <a:gd name="T6" fmla="*/ 2147483647 w 1985"/>
              <a:gd name="T7" fmla="*/ 2147483647 h 2395"/>
              <a:gd name="T8" fmla="*/ 2147483647 w 1985"/>
              <a:gd name="T9" fmla="*/ 2147483647 h 2395"/>
              <a:gd name="T10" fmla="*/ 2147483647 w 1985"/>
              <a:gd name="T11" fmla="*/ 2147483647 h 2395"/>
              <a:gd name="T12" fmla="*/ 2147483647 w 1985"/>
              <a:gd name="T13" fmla="*/ 2147483647 h 2395"/>
              <a:gd name="T14" fmla="*/ 2147483647 w 1985"/>
              <a:gd name="T15" fmla="*/ 2147483647 h 2395"/>
              <a:gd name="T16" fmla="*/ 2147483647 w 1985"/>
              <a:gd name="T17" fmla="*/ 2147483647 h 2395"/>
              <a:gd name="T18" fmla="*/ 2147483647 w 1985"/>
              <a:gd name="T19" fmla="*/ 2147483647 h 2395"/>
              <a:gd name="T20" fmla="*/ 2147483647 w 1985"/>
              <a:gd name="T21" fmla="*/ 2147483647 h 2395"/>
              <a:gd name="T22" fmla="*/ 2147483647 w 1985"/>
              <a:gd name="T23" fmla="*/ 2147483647 h 2395"/>
              <a:gd name="T24" fmla="*/ 2147483647 w 1985"/>
              <a:gd name="T25" fmla="*/ 2147483647 h 2395"/>
              <a:gd name="T26" fmla="*/ 2147483647 w 1985"/>
              <a:gd name="T27" fmla="*/ 2147483647 h 2395"/>
              <a:gd name="T28" fmla="*/ 2147483647 w 1985"/>
              <a:gd name="T29" fmla="*/ 2147483647 h 2395"/>
              <a:gd name="T30" fmla="*/ 2147483647 w 1985"/>
              <a:gd name="T31" fmla="*/ 2147483647 h 2395"/>
              <a:gd name="T32" fmla="*/ 2147483647 w 1985"/>
              <a:gd name="T33" fmla="*/ 2147483647 h 2395"/>
              <a:gd name="T34" fmla="*/ 2147483647 w 1985"/>
              <a:gd name="T35" fmla="*/ 2147483647 h 2395"/>
              <a:gd name="T36" fmla="*/ 2147483647 w 1985"/>
              <a:gd name="T37" fmla="*/ 2147483647 h 2395"/>
              <a:gd name="T38" fmla="*/ 2147483647 w 1985"/>
              <a:gd name="T39" fmla="*/ 2147483647 h 2395"/>
              <a:gd name="T40" fmla="*/ 2147483647 w 1985"/>
              <a:gd name="T41" fmla="*/ 2147483647 h 2395"/>
              <a:gd name="T42" fmla="*/ 2147483647 w 1985"/>
              <a:gd name="T43" fmla="*/ 2147483647 h 2395"/>
              <a:gd name="T44" fmla="*/ 2147483647 w 1985"/>
              <a:gd name="T45" fmla="*/ 2147483647 h 2395"/>
              <a:gd name="T46" fmla="*/ 2147483647 w 1985"/>
              <a:gd name="T47" fmla="*/ 2147483647 h 2395"/>
              <a:gd name="T48" fmla="*/ 2147483647 w 1985"/>
              <a:gd name="T49" fmla="*/ 2147483647 h 2395"/>
              <a:gd name="T50" fmla="*/ 2147483647 w 1985"/>
              <a:gd name="T51" fmla="*/ 2147483647 h 2395"/>
              <a:gd name="T52" fmla="*/ 2147483647 w 1985"/>
              <a:gd name="T53" fmla="*/ 2147483647 h 2395"/>
              <a:gd name="T54" fmla="*/ 2147483647 w 1985"/>
              <a:gd name="T55" fmla="*/ 2147483647 h 2395"/>
              <a:gd name="T56" fmla="*/ 2147483647 w 1985"/>
              <a:gd name="T57" fmla="*/ 2147483647 h 2395"/>
              <a:gd name="T58" fmla="*/ 2147483647 w 1985"/>
              <a:gd name="T59" fmla="*/ 2147483647 h 2395"/>
              <a:gd name="T60" fmla="*/ 2147483647 w 1985"/>
              <a:gd name="T61" fmla="*/ 2147483647 h 2395"/>
              <a:gd name="T62" fmla="*/ 0 w 1985"/>
              <a:gd name="T63" fmla="*/ 2147483647 h 23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5" h="2395">
                <a:moveTo>
                  <a:pt x="992" y="2394"/>
                </a:moveTo>
                <a:lnTo>
                  <a:pt x="1984" y="2394"/>
                </a:lnTo>
                <a:lnTo>
                  <a:pt x="1983" y="2273"/>
                </a:lnTo>
                <a:lnTo>
                  <a:pt x="1979" y="2152"/>
                </a:lnTo>
                <a:lnTo>
                  <a:pt x="1973" y="2032"/>
                </a:lnTo>
                <a:lnTo>
                  <a:pt x="1964" y="1912"/>
                </a:lnTo>
                <a:lnTo>
                  <a:pt x="1952" y="1794"/>
                </a:lnTo>
                <a:lnTo>
                  <a:pt x="1939" y="1678"/>
                </a:lnTo>
                <a:lnTo>
                  <a:pt x="1922" y="1562"/>
                </a:lnTo>
                <a:lnTo>
                  <a:pt x="1904" y="1450"/>
                </a:lnTo>
                <a:lnTo>
                  <a:pt x="1883" y="1340"/>
                </a:lnTo>
                <a:lnTo>
                  <a:pt x="1859" y="1232"/>
                </a:lnTo>
                <a:lnTo>
                  <a:pt x="1834" y="1128"/>
                </a:lnTo>
                <a:lnTo>
                  <a:pt x="1806" y="1027"/>
                </a:lnTo>
                <a:lnTo>
                  <a:pt x="1776" y="929"/>
                </a:lnTo>
                <a:lnTo>
                  <a:pt x="1745" y="835"/>
                </a:lnTo>
                <a:lnTo>
                  <a:pt x="1711" y="744"/>
                </a:lnTo>
                <a:lnTo>
                  <a:pt x="1675" y="658"/>
                </a:lnTo>
                <a:lnTo>
                  <a:pt x="1638" y="577"/>
                </a:lnTo>
                <a:lnTo>
                  <a:pt x="1599" y="500"/>
                </a:lnTo>
                <a:lnTo>
                  <a:pt x="1559" y="429"/>
                </a:lnTo>
                <a:lnTo>
                  <a:pt x="1517" y="362"/>
                </a:lnTo>
                <a:lnTo>
                  <a:pt x="1473" y="301"/>
                </a:lnTo>
                <a:lnTo>
                  <a:pt x="1429" y="244"/>
                </a:lnTo>
                <a:lnTo>
                  <a:pt x="1383" y="194"/>
                </a:lnTo>
                <a:lnTo>
                  <a:pt x="1337" y="149"/>
                </a:lnTo>
                <a:lnTo>
                  <a:pt x="1289" y="110"/>
                </a:lnTo>
                <a:lnTo>
                  <a:pt x="1241" y="76"/>
                </a:lnTo>
                <a:lnTo>
                  <a:pt x="1192" y="49"/>
                </a:lnTo>
                <a:lnTo>
                  <a:pt x="1142" y="28"/>
                </a:lnTo>
                <a:lnTo>
                  <a:pt x="1092" y="12"/>
                </a:lnTo>
                <a:lnTo>
                  <a:pt x="1042" y="3"/>
                </a:lnTo>
                <a:lnTo>
                  <a:pt x="992" y="0"/>
                </a:lnTo>
                <a:lnTo>
                  <a:pt x="942" y="3"/>
                </a:lnTo>
                <a:lnTo>
                  <a:pt x="892" y="12"/>
                </a:lnTo>
                <a:lnTo>
                  <a:pt x="842" y="28"/>
                </a:lnTo>
                <a:lnTo>
                  <a:pt x="792" y="49"/>
                </a:lnTo>
                <a:lnTo>
                  <a:pt x="743" y="76"/>
                </a:lnTo>
                <a:lnTo>
                  <a:pt x="695" y="110"/>
                </a:lnTo>
                <a:lnTo>
                  <a:pt x="647" y="149"/>
                </a:lnTo>
                <a:lnTo>
                  <a:pt x="601" y="194"/>
                </a:lnTo>
                <a:lnTo>
                  <a:pt x="555" y="244"/>
                </a:lnTo>
                <a:lnTo>
                  <a:pt x="511" y="301"/>
                </a:lnTo>
                <a:lnTo>
                  <a:pt x="467" y="362"/>
                </a:lnTo>
                <a:lnTo>
                  <a:pt x="425" y="429"/>
                </a:lnTo>
                <a:lnTo>
                  <a:pt x="385" y="500"/>
                </a:lnTo>
                <a:lnTo>
                  <a:pt x="346" y="577"/>
                </a:lnTo>
                <a:lnTo>
                  <a:pt x="309" y="658"/>
                </a:lnTo>
                <a:lnTo>
                  <a:pt x="273" y="744"/>
                </a:lnTo>
                <a:lnTo>
                  <a:pt x="239" y="835"/>
                </a:lnTo>
                <a:lnTo>
                  <a:pt x="208" y="929"/>
                </a:lnTo>
                <a:lnTo>
                  <a:pt x="178" y="1027"/>
                </a:lnTo>
                <a:lnTo>
                  <a:pt x="150" y="1128"/>
                </a:lnTo>
                <a:lnTo>
                  <a:pt x="125" y="1232"/>
                </a:lnTo>
                <a:lnTo>
                  <a:pt x="101" y="1340"/>
                </a:lnTo>
                <a:lnTo>
                  <a:pt x="80" y="1450"/>
                </a:lnTo>
                <a:lnTo>
                  <a:pt x="62" y="1562"/>
                </a:lnTo>
                <a:lnTo>
                  <a:pt x="45" y="1678"/>
                </a:lnTo>
                <a:lnTo>
                  <a:pt x="32" y="1794"/>
                </a:lnTo>
                <a:lnTo>
                  <a:pt x="20" y="1912"/>
                </a:lnTo>
                <a:lnTo>
                  <a:pt x="11" y="2032"/>
                </a:lnTo>
                <a:lnTo>
                  <a:pt x="5" y="2152"/>
                </a:lnTo>
                <a:lnTo>
                  <a:pt x="1" y="2273"/>
                </a:lnTo>
                <a:lnTo>
                  <a:pt x="0" y="2394"/>
                </a:lnTo>
                <a:lnTo>
                  <a:pt x="992" y="2394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4109" name="Freeform 13"/>
          <p:cNvSpPr>
            <a:spLocks noChangeArrowheads="1"/>
          </p:cNvSpPr>
          <p:nvPr/>
        </p:nvSpPr>
        <p:spPr bwMode="auto">
          <a:xfrm>
            <a:off x="4745038" y="4211638"/>
            <a:ext cx="647700" cy="781050"/>
          </a:xfrm>
          <a:custGeom>
            <a:avLst/>
            <a:gdLst>
              <a:gd name="T0" fmla="*/ 2147483647 w 1985"/>
              <a:gd name="T1" fmla="*/ 2147483647 h 2395"/>
              <a:gd name="T2" fmla="*/ 2147483647 w 1985"/>
              <a:gd name="T3" fmla="*/ 2147483647 h 2395"/>
              <a:gd name="T4" fmla="*/ 2147483647 w 1985"/>
              <a:gd name="T5" fmla="*/ 2147483647 h 2395"/>
              <a:gd name="T6" fmla="*/ 2147483647 w 1985"/>
              <a:gd name="T7" fmla="*/ 2147483647 h 2395"/>
              <a:gd name="T8" fmla="*/ 2147483647 w 1985"/>
              <a:gd name="T9" fmla="*/ 2147483647 h 2395"/>
              <a:gd name="T10" fmla="*/ 2147483647 w 1985"/>
              <a:gd name="T11" fmla="*/ 2147483647 h 2395"/>
              <a:gd name="T12" fmla="*/ 2147483647 w 1985"/>
              <a:gd name="T13" fmla="*/ 2147483647 h 2395"/>
              <a:gd name="T14" fmla="*/ 2147483647 w 1985"/>
              <a:gd name="T15" fmla="*/ 2147483647 h 2395"/>
              <a:gd name="T16" fmla="*/ 2147483647 w 1985"/>
              <a:gd name="T17" fmla="*/ 2147483647 h 2395"/>
              <a:gd name="T18" fmla="*/ 2147483647 w 1985"/>
              <a:gd name="T19" fmla="*/ 2147483647 h 2395"/>
              <a:gd name="T20" fmla="*/ 2147483647 w 1985"/>
              <a:gd name="T21" fmla="*/ 2147483647 h 2395"/>
              <a:gd name="T22" fmla="*/ 2147483647 w 1985"/>
              <a:gd name="T23" fmla="*/ 2147483647 h 2395"/>
              <a:gd name="T24" fmla="*/ 2147483647 w 1985"/>
              <a:gd name="T25" fmla="*/ 2147483647 h 2395"/>
              <a:gd name="T26" fmla="*/ 2147483647 w 1985"/>
              <a:gd name="T27" fmla="*/ 2147483647 h 2395"/>
              <a:gd name="T28" fmla="*/ 2147483647 w 1985"/>
              <a:gd name="T29" fmla="*/ 2147483647 h 2395"/>
              <a:gd name="T30" fmla="*/ 2147483647 w 1985"/>
              <a:gd name="T31" fmla="*/ 2147483647 h 2395"/>
              <a:gd name="T32" fmla="*/ 2147483647 w 1985"/>
              <a:gd name="T33" fmla="*/ 2147483647 h 2395"/>
              <a:gd name="T34" fmla="*/ 2147483647 w 1985"/>
              <a:gd name="T35" fmla="*/ 2147483647 h 2395"/>
              <a:gd name="T36" fmla="*/ 2147483647 w 1985"/>
              <a:gd name="T37" fmla="*/ 2147483647 h 2395"/>
              <a:gd name="T38" fmla="*/ 2147483647 w 1985"/>
              <a:gd name="T39" fmla="*/ 2147483647 h 2395"/>
              <a:gd name="T40" fmla="*/ 2147483647 w 1985"/>
              <a:gd name="T41" fmla="*/ 2147483647 h 2395"/>
              <a:gd name="T42" fmla="*/ 2147483647 w 1985"/>
              <a:gd name="T43" fmla="*/ 2147483647 h 2395"/>
              <a:gd name="T44" fmla="*/ 2147483647 w 1985"/>
              <a:gd name="T45" fmla="*/ 2147483647 h 2395"/>
              <a:gd name="T46" fmla="*/ 2147483647 w 1985"/>
              <a:gd name="T47" fmla="*/ 2147483647 h 2395"/>
              <a:gd name="T48" fmla="*/ 2147483647 w 1985"/>
              <a:gd name="T49" fmla="*/ 2147483647 h 2395"/>
              <a:gd name="T50" fmla="*/ 2147483647 w 1985"/>
              <a:gd name="T51" fmla="*/ 2147483647 h 2395"/>
              <a:gd name="T52" fmla="*/ 2147483647 w 1985"/>
              <a:gd name="T53" fmla="*/ 2147483647 h 2395"/>
              <a:gd name="T54" fmla="*/ 2147483647 w 1985"/>
              <a:gd name="T55" fmla="*/ 2147483647 h 2395"/>
              <a:gd name="T56" fmla="*/ 2147483647 w 1985"/>
              <a:gd name="T57" fmla="*/ 2147483647 h 2395"/>
              <a:gd name="T58" fmla="*/ 2147483647 w 1985"/>
              <a:gd name="T59" fmla="*/ 2147483647 h 2395"/>
              <a:gd name="T60" fmla="*/ 2147483647 w 1985"/>
              <a:gd name="T61" fmla="*/ 2147483647 h 2395"/>
              <a:gd name="T62" fmla="*/ 0 w 1985"/>
              <a:gd name="T63" fmla="*/ 2147483647 h 23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5" h="2395">
                <a:moveTo>
                  <a:pt x="992" y="2394"/>
                </a:moveTo>
                <a:lnTo>
                  <a:pt x="1984" y="2394"/>
                </a:lnTo>
                <a:lnTo>
                  <a:pt x="1983" y="2273"/>
                </a:lnTo>
                <a:lnTo>
                  <a:pt x="1979" y="2152"/>
                </a:lnTo>
                <a:lnTo>
                  <a:pt x="1973" y="2032"/>
                </a:lnTo>
                <a:lnTo>
                  <a:pt x="1964" y="1912"/>
                </a:lnTo>
                <a:lnTo>
                  <a:pt x="1952" y="1794"/>
                </a:lnTo>
                <a:lnTo>
                  <a:pt x="1939" y="1678"/>
                </a:lnTo>
                <a:lnTo>
                  <a:pt x="1922" y="1562"/>
                </a:lnTo>
                <a:lnTo>
                  <a:pt x="1904" y="1450"/>
                </a:lnTo>
                <a:lnTo>
                  <a:pt x="1883" y="1340"/>
                </a:lnTo>
                <a:lnTo>
                  <a:pt x="1859" y="1232"/>
                </a:lnTo>
                <a:lnTo>
                  <a:pt x="1834" y="1128"/>
                </a:lnTo>
                <a:lnTo>
                  <a:pt x="1806" y="1027"/>
                </a:lnTo>
                <a:lnTo>
                  <a:pt x="1776" y="929"/>
                </a:lnTo>
                <a:lnTo>
                  <a:pt x="1745" y="835"/>
                </a:lnTo>
                <a:lnTo>
                  <a:pt x="1711" y="744"/>
                </a:lnTo>
                <a:lnTo>
                  <a:pt x="1675" y="658"/>
                </a:lnTo>
                <a:lnTo>
                  <a:pt x="1638" y="577"/>
                </a:lnTo>
                <a:lnTo>
                  <a:pt x="1599" y="500"/>
                </a:lnTo>
                <a:lnTo>
                  <a:pt x="1559" y="429"/>
                </a:lnTo>
                <a:lnTo>
                  <a:pt x="1517" y="362"/>
                </a:lnTo>
                <a:lnTo>
                  <a:pt x="1473" y="301"/>
                </a:lnTo>
                <a:lnTo>
                  <a:pt x="1429" y="244"/>
                </a:lnTo>
                <a:lnTo>
                  <a:pt x="1383" y="194"/>
                </a:lnTo>
                <a:lnTo>
                  <a:pt x="1337" y="149"/>
                </a:lnTo>
                <a:lnTo>
                  <a:pt x="1289" y="110"/>
                </a:lnTo>
                <a:lnTo>
                  <a:pt x="1241" y="76"/>
                </a:lnTo>
                <a:lnTo>
                  <a:pt x="1192" y="49"/>
                </a:lnTo>
                <a:lnTo>
                  <a:pt x="1142" y="28"/>
                </a:lnTo>
                <a:lnTo>
                  <a:pt x="1092" y="12"/>
                </a:lnTo>
                <a:lnTo>
                  <a:pt x="1042" y="3"/>
                </a:lnTo>
                <a:lnTo>
                  <a:pt x="992" y="0"/>
                </a:lnTo>
                <a:lnTo>
                  <a:pt x="942" y="3"/>
                </a:lnTo>
                <a:lnTo>
                  <a:pt x="892" y="12"/>
                </a:lnTo>
                <a:lnTo>
                  <a:pt x="842" y="28"/>
                </a:lnTo>
                <a:lnTo>
                  <a:pt x="792" y="49"/>
                </a:lnTo>
                <a:lnTo>
                  <a:pt x="743" y="76"/>
                </a:lnTo>
                <a:lnTo>
                  <a:pt x="695" y="110"/>
                </a:lnTo>
                <a:lnTo>
                  <a:pt x="647" y="149"/>
                </a:lnTo>
                <a:lnTo>
                  <a:pt x="601" y="194"/>
                </a:lnTo>
                <a:lnTo>
                  <a:pt x="555" y="244"/>
                </a:lnTo>
                <a:lnTo>
                  <a:pt x="511" y="301"/>
                </a:lnTo>
                <a:lnTo>
                  <a:pt x="467" y="362"/>
                </a:lnTo>
                <a:lnTo>
                  <a:pt x="425" y="429"/>
                </a:lnTo>
                <a:lnTo>
                  <a:pt x="385" y="500"/>
                </a:lnTo>
                <a:lnTo>
                  <a:pt x="346" y="577"/>
                </a:lnTo>
                <a:lnTo>
                  <a:pt x="309" y="658"/>
                </a:lnTo>
                <a:lnTo>
                  <a:pt x="273" y="744"/>
                </a:lnTo>
                <a:lnTo>
                  <a:pt x="239" y="835"/>
                </a:lnTo>
                <a:lnTo>
                  <a:pt x="208" y="929"/>
                </a:lnTo>
                <a:lnTo>
                  <a:pt x="178" y="1027"/>
                </a:lnTo>
                <a:lnTo>
                  <a:pt x="150" y="1128"/>
                </a:lnTo>
                <a:lnTo>
                  <a:pt x="125" y="1232"/>
                </a:lnTo>
                <a:lnTo>
                  <a:pt x="101" y="1340"/>
                </a:lnTo>
                <a:lnTo>
                  <a:pt x="80" y="1450"/>
                </a:lnTo>
                <a:lnTo>
                  <a:pt x="62" y="1562"/>
                </a:lnTo>
                <a:lnTo>
                  <a:pt x="45" y="1678"/>
                </a:lnTo>
                <a:lnTo>
                  <a:pt x="32" y="1794"/>
                </a:lnTo>
                <a:lnTo>
                  <a:pt x="20" y="1912"/>
                </a:lnTo>
                <a:lnTo>
                  <a:pt x="11" y="2032"/>
                </a:lnTo>
                <a:lnTo>
                  <a:pt x="5" y="2152"/>
                </a:lnTo>
                <a:lnTo>
                  <a:pt x="1" y="2273"/>
                </a:lnTo>
                <a:lnTo>
                  <a:pt x="0" y="2394"/>
                </a:lnTo>
                <a:lnTo>
                  <a:pt x="992" y="2394"/>
                </a:lnTo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36000">
            <a:solidFill>
              <a:srgbClr val="CC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4110" name="Freeform 14"/>
          <p:cNvSpPr>
            <a:spLocks noChangeArrowheads="1"/>
          </p:cNvSpPr>
          <p:nvPr/>
        </p:nvSpPr>
        <p:spPr bwMode="auto">
          <a:xfrm>
            <a:off x="5456238" y="4672013"/>
            <a:ext cx="647700" cy="781050"/>
          </a:xfrm>
          <a:custGeom>
            <a:avLst/>
            <a:gdLst>
              <a:gd name="T0" fmla="*/ 2147483647 w 1985"/>
              <a:gd name="T1" fmla="*/ 2147483647 h 2395"/>
              <a:gd name="T2" fmla="*/ 2147483647 w 1985"/>
              <a:gd name="T3" fmla="*/ 2147483647 h 2395"/>
              <a:gd name="T4" fmla="*/ 2147483647 w 1985"/>
              <a:gd name="T5" fmla="*/ 2147483647 h 2395"/>
              <a:gd name="T6" fmla="*/ 2147483647 w 1985"/>
              <a:gd name="T7" fmla="*/ 2147483647 h 2395"/>
              <a:gd name="T8" fmla="*/ 2147483647 w 1985"/>
              <a:gd name="T9" fmla="*/ 2147483647 h 2395"/>
              <a:gd name="T10" fmla="*/ 2147483647 w 1985"/>
              <a:gd name="T11" fmla="*/ 2147483647 h 2395"/>
              <a:gd name="T12" fmla="*/ 2147483647 w 1985"/>
              <a:gd name="T13" fmla="*/ 2147483647 h 2395"/>
              <a:gd name="T14" fmla="*/ 2147483647 w 1985"/>
              <a:gd name="T15" fmla="*/ 2147483647 h 2395"/>
              <a:gd name="T16" fmla="*/ 2147483647 w 1985"/>
              <a:gd name="T17" fmla="*/ 2147483647 h 2395"/>
              <a:gd name="T18" fmla="*/ 2147483647 w 1985"/>
              <a:gd name="T19" fmla="*/ 2147483647 h 2395"/>
              <a:gd name="T20" fmla="*/ 2147483647 w 1985"/>
              <a:gd name="T21" fmla="*/ 2147483647 h 2395"/>
              <a:gd name="T22" fmla="*/ 2147483647 w 1985"/>
              <a:gd name="T23" fmla="*/ 2147483647 h 2395"/>
              <a:gd name="T24" fmla="*/ 2147483647 w 1985"/>
              <a:gd name="T25" fmla="*/ 2147483647 h 2395"/>
              <a:gd name="T26" fmla="*/ 2147483647 w 1985"/>
              <a:gd name="T27" fmla="*/ 2147483647 h 2395"/>
              <a:gd name="T28" fmla="*/ 2147483647 w 1985"/>
              <a:gd name="T29" fmla="*/ 2147483647 h 2395"/>
              <a:gd name="T30" fmla="*/ 2147483647 w 1985"/>
              <a:gd name="T31" fmla="*/ 2147483647 h 2395"/>
              <a:gd name="T32" fmla="*/ 2147483647 w 1985"/>
              <a:gd name="T33" fmla="*/ 2147483647 h 2395"/>
              <a:gd name="T34" fmla="*/ 2147483647 w 1985"/>
              <a:gd name="T35" fmla="*/ 2147483647 h 2395"/>
              <a:gd name="T36" fmla="*/ 2147483647 w 1985"/>
              <a:gd name="T37" fmla="*/ 2147483647 h 2395"/>
              <a:gd name="T38" fmla="*/ 2147483647 w 1985"/>
              <a:gd name="T39" fmla="*/ 2147483647 h 2395"/>
              <a:gd name="T40" fmla="*/ 2147483647 w 1985"/>
              <a:gd name="T41" fmla="*/ 2147483647 h 2395"/>
              <a:gd name="T42" fmla="*/ 2147483647 w 1985"/>
              <a:gd name="T43" fmla="*/ 2147483647 h 2395"/>
              <a:gd name="T44" fmla="*/ 2147483647 w 1985"/>
              <a:gd name="T45" fmla="*/ 2147483647 h 2395"/>
              <a:gd name="T46" fmla="*/ 2147483647 w 1985"/>
              <a:gd name="T47" fmla="*/ 2147483647 h 2395"/>
              <a:gd name="T48" fmla="*/ 2147483647 w 1985"/>
              <a:gd name="T49" fmla="*/ 2147483647 h 2395"/>
              <a:gd name="T50" fmla="*/ 2147483647 w 1985"/>
              <a:gd name="T51" fmla="*/ 2147483647 h 2395"/>
              <a:gd name="T52" fmla="*/ 2147483647 w 1985"/>
              <a:gd name="T53" fmla="*/ 2147483647 h 2395"/>
              <a:gd name="T54" fmla="*/ 2147483647 w 1985"/>
              <a:gd name="T55" fmla="*/ 2147483647 h 2395"/>
              <a:gd name="T56" fmla="*/ 2147483647 w 1985"/>
              <a:gd name="T57" fmla="*/ 2147483647 h 2395"/>
              <a:gd name="T58" fmla="*/ 2147483647 w 1985"/>
              <a:gd name="T59" fmla="*/ 2147483647 h 2395"/>
              <a:gd name="T60" fmla="*/ 2147483647 w 1985"/>
              <a:gd name="T61" fmla="*/ 2147483647 h 2395"/>
              <a:gd name="T62" fmla="*/ 0 w 1985"/>
              <a:gd name="T63" fmla="*/ 2147483647 h 23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5" h="2395">
                <a:moveTo>
                  <a:pt x="992" y="2394"/>
                </a:moveTo>
                <a:lnTo>
                  <a:pt x="1984" y="2394"/>
                </a:lnTo>
                <a:lnTo>
                  <a:pt x="1983" y="2273"/>
                </a:lnTo>
                <a:lnTo>
                  <a:pt x="1979" y="2152"/>
                </a:lnTo>
                <a:lnTo>
                  <a:pt x="1973" y="2032"/>
                </a:lnTo>
                <a:lnTo>
                  <a:pt x="1964" y="1912"/>
                </a:lnTo>
                <a:lnTo>
                  <a:pt x="1952" y="1794"/>
                </a:lnTo>
                <a:lnTo>
                  <a:pt x="1939" y="1678"/>
                </a:lnTo>
                <a:lnTo>
                  <a:pt x="1922" y="1562"/>
                </a:lnTo>
                <a:lnTo>
                  <a:pt x="1904" y="1450"/>
                </a:lnTo>
                <a:lnTo>
                  <a:pt x="1883" y="1340"/>
                </a:lnTo>
                <a:lnTo>
                  <a:pt x="1859" y="1232"/>
                </a:lnTo>
                <a:lnTo>
                  <a:pt x="1834" y="1128"/>
                </a:lnTo>
                <a:lnTo>
                  <a:pt x="1806" y="1027"/>
                </a:lnTo>
                <a:lnTo>
                  <a:pt x="1776" y="929"/>
                </a:lnTo>
                <a:lnTo>
                  <a:pt x="1745" y="835"/>
                </a:lnTo>
                <a:lnTo>
                  <a:pt x="1711" y="744"/>
                </a:lnTo>
                <a:lnTo>
                  <a:pt x="1675" y="658"/>
                </a:lnTo>
                <a:lnTo>
                  <a:pt x="1638" y="577"/>
                </a:lnTo>
                <a:lnTo>
                  <a:pt x="1599" y="500"/>
                </a:lnTo>
                <a:lnTo>
                  <a:pt x="1559" y="429"/>
                </a:lnTo>
                <a:lnTo>
                  <a:pt x="1517" y="362"/>
                </a:lnTo>
                <a:lnTo>
                  <a:pt x="1473" y="301"/>
                </a:lnTo>
                <a:lnTo>
                  <a:pt x="1429" y="244"/>
                </a:lnTo>
                <a:lnTo>
                  <a:pt x="1383" y="194"/>
                </a:lnTo>
                <a:lnTo>
                  <a:pt x="1337" y="149"/>
                </a:lnTo>
                <a:lnTo>
                  <a:pt x="1289" y="110"/>
                </a:lnTo>
                <a:lnTo>
                  <a:pt x="1241" y="76"/>
                </a:lnTo>
                <a:lnTo>
                  <a:pt x="1192" y="49"/>
                </a:lnTo>
                <a:lnTo>
                  <a:pt x="1142" y="28"/>
                </a:lnTo>
                <a:lnTo>
                  <a:pt x="1092" y="12"/>
                </a:lnTo>
                <a:lnTo>
                  <a:pt x="1042" y="3"/>
                </a:lnTo>
                <a:lnTo>
                  <a:pt x="992" y="0"/>
                </a:lnTo>
                <a:lnTo>
                  <a:pt x="942" y="3"/>
                </a:lnTo>
                <a:lnTo>
                  <a:pt x="892" y="12"/>
                </a:lnTo>
                <a:lnTo>
                  <a:pt x="842" y="28"/>
                </a:lnTo>
                <a:lnTo>
                  <a:pt x="792" y="49"/>
                </a:lnTo>
                <a:lnTo>
                  <a:pt x="743" y="76"/>
                </a:lnTo>
                <a:lnTo>
                  <a:pt x="695" y="110"/>
                </a:lnTo>
                <a:lnTo>
                  <a:pt x="647" y="149"/>
                </a:lnTo>
                <a:lnTo>
                  <a:pt x="601" y="194"/>
                </a:lnTo>
                <a:lnTo>
                  <a:pt x="555" y="244"/>
                </a:lnTo>
                <a:lnTo>
                  <a:pt x="511" y="301"/>
                </a:lnTo>
                <a:lnTo>
                  <a:pt x="467" y="362"/>
                </a:lnTo>
                <a:lnTo>
                  <a:pt x="425" y="429"/>
                </a:lnTo>
                <a:lnTo>
                  <a:pt x="385" y="500"/>
                </a:lnTo>
                <a:lnTo>
                  <a:pt x="346" y="577"/>
                </a:lnTo>
                <a:lnTo>
                  <a:pt x="309" y="658"/>
                </a:lnTo>
                <a:lnTo>
                  <a:pt x="273" y="744"/>
                </a:lnTo>
                <a:lnTo>
                  <a:pt x="239" y="835"/>
                </a:lnTo>
                <a:lnTo>
                  <a:pt x="208" y="929"/>
                </a:lnTo>
                <a:lnTo>
                  <a:pt x="178" y="1027"/>
                </a:lnTo>
                <a:lnTo>
                  <a:pt x="150" y="1128"/>
                </a:lnTo>
                <a:lnTo>
                  <a:pt x="125" y="1232"/>
                </a:lnTo>
                <a:lnTo>
                  <a:pt x="101" y="1340"/>
                </a:lnTo>
                <a:lnTo>
                  <a:pt x="80" y="1450"/>
                </a:lnTo>
                <a:lnTo>
                  <a:pt x="62" y="1562"/>
                </a:lnTo>
                <a:lnTo>
                  <a:pt x="45" y="1678"/>
                </a:lnTo>
                <a:lnTo>
                  <a:pt x="32" y="1794"/>
                </a:lnTo>
                <a:lnTo>
                  <a:pt x="20" y="1912"/>
                </a:lnTo>
                <a:lnTo>
                  <a:pt x="11" y="2032"/>
                </a:lnTo>
                <a:lnTo>
                  <a:pt x="5" y="2152"/>
                </a:lnTo>
                <a:lnTo>
                  <a:pt x="1" y="2273"/>
                </a:lnTo>
                <a:lnTo>
                  <a:pt x="0" y="2394"/>
                </a:lnTo>
                <a:lnTo>
                  <a:pt x="992" y="2394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AE00"/>
              </a:gs>
              <a:gs pos="100000">
                <a:srgbClr val="FFFFFF"/>
              </a:gs>
            </a:gsLst>
            <a:lin ang="2700000" scaled="1"/>
          </a:gradFill>
          <a:ln w="36000">
            <a:solidFill>
              <a:srgbClr val="FF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4111" name="Freeform 15"/>
          <p:cNvSpPr>
            <a:spLocks noChangeArrowheads="1"/>
          </p:cNvSpPr>
          <p:nvPr/>
        </p:nvSpPr>
        <p:spPr bwMode="auto">
          <a:xfrm>
            <a:off x="6237288" y="4935538"/>
            <a:ext cx="647700" cy="782637"/>
          </a:xfrm>
          <a:custGeom>
            <a:avLst/>
            <a:gdLst>
              <a:gd name="T0" fmla="*/ 2147483647 w 1985"/>
              <a:gd name="T1" fmla="*/ 2147483647 h 2395"/>
              <a:gd name="T2" fmla="*/ 2147483647 w 1985"/>
              <a:gd name="T3" fmla="*/ 2147483647 h 2395"/>
              <a:gd name="T4" fmla="*/ 2147483647 w 1985"/>
              <a:gd name="T5" fmla="*/ 2147483647 h 2395"/>
              <a:gd name="T6" fmla="*/ 2147483647 w 1985"/>
              <a:gd name="T7" fmla="*/ 2147483647 h 2395"/>
              <a:gd name="T8" fmla="*/ 2147483647 w 1985"/>
              <a:gd name="T9" fmla="*/ 2147483647 h 2395"/>
              <a:gd name="T10" fmla="*/ 2147483647 w 1985"/>
              <a:gd name="T11" fmla="*/ 2147483647 h 2395"/>
              <a:gd name="T12" fmla="*/ 2147483647 w 1985"/>
              <a:gd name="T13" fmla="*/ 2147483647 h 2395"/>
              <a:gd name="T14" fmla="*/ 2147483647 w 1985"/>
              <a:gd name="T15" fmla="*/ 2147483647 h 2395"/>
              <a:gd name="T16" fmla="*/ 2147483647 w 1985"/>
              <a:gd name="T17" fmla="*/ 2147483647 h 2395"/>
              <a:gd name="T18" fmla="*/ 2147483647 w 1985"/>
              <a:gd name="T19" fmla="*/ 2147483647 h 2395"/>
              <a:gd name="T20" fmla="*/ 2147483647 w 1985"/>
              <a:gd name="T21" fmla="*/ 2147483647 h 2395"/>
              <a:gd name="T22" fmla="*/ 2147483647 w 1985"/>
              <a:gd name="T23" fmla="*/ 2147483647 h 2395"/>
              <a:gd name="T24" fmla="*/ 2147483647 w 1985"/>
              <a:gd name="T25" fmla="*/ 2147483647 h 2395"/>
              <a:gd name="T26" fmla="*/ 2147483647 w 1985"/>
              <a:gd name="T27" fmla="*/ 2147483647 h 2395"/>
              <a:gd name="T28" fmla="*/ 2147483647 w 1985"/>
              <a:gd name="T29" fmla="*/ 2147483647 h 2395"/>
              <a:gd name="T30" fmla="*/ 2147483647 w 1985"/>
              <a:gd name="T31" fmla="*/ 2147483647 h 2395"/>
              <a:gd name="T32" fmla="*/ 2147483647 w 1985"/>
              <a:gd name="T33" fmla="*/ 2147483647 h 2395"/>
              <a:gd name="T34" fmla="*/ 2147483647 w 1985"/>
              <a:gd name="T35" fmla="*/ 2147483647 h 2395"/>
              <a:gd name="T36" fmla="*/ 2147483647 w 1985"/>
              <a:gd name="T37" fmla="*/ 2147483647 h 2395"/>
              <a:gd name="T38" fmla="*/ 2147483647 w 1985"/>
              <a:gd name="T39" fmla="*/ 2147483647 h 2395"/>
              <a:gd name="T40" fmla="*/ 2147483647 w 1985"/>
              <a:gd name="T41" fmla="*/ 2147483647 h 2395"/>
              <a:gd name="T42" fmla="*/ 2147483647 w 1985"/>
              <a:gd name="T43" fmla="*/ 2147483647 h 2395"/>
              <a:gd name="T44" fmla="*/ 2147483647 w 1985"/>
              <a:gd name="T45" fmla="*/ 2147483647 h 2395"/>
              <a:gd name="T46" fmla="*/ 2147483647 w 1985"/>
              <a:gd name="T47" fmla="*/ 2147483647 h 2395"/>
              <a:gd name="T48" fmla="*/ 2147483647 w 1985"/>
              <a:gd name="T49" fmla="*/ 2147483647 h 2395"/>
              <a:gd name="T50" fmla="*/ 2147483647 w 1985"/>
              <a:gd name="T51" fmla="*/ 2147483647 h 2395"/>
              <a:gd name="T52" fmla="*/ 2147483647 w 1985"/>
              <a:gd name="T53" fmla="*/ 2147483647 h 2395"/>
              <a:gd name="T54" fmla="*/ 2147483647 w 1985"/>
              <a:gd name="T55" fmla="*/ 2147483647 h 2395"/>
              <a:gd name="T56" fmla="*/ 2147483647 w 1985"/>
              <a:gd name="T57" fmla="*/ 2147483647 h 2395"/>
              <a:gd name="T58" fmla="*/ 2147483647 w 1985"/>
              <a:gd name="T59" fmla="*/ 2147483647 h 2395"/>
              <a:gd name="T60" fmla="*/ 2147483647 w 1985"/>
              <a:gd name="T61" fmla="*/ 2147483647 h 2395"/>
              <a:gd name="T62" fmla="*/ 0 w 1985"/>
              <a:gd name="T63" fmla="*/ 2147483647 h 23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5" h="2395">
                <a:moveTo>
                  <a:pt x="992" y="2394"/>
                </a:moveTo>
                <a:lnTo>
                  <a:pt x="1984" y="2394"/>
                </a:lnTo>
                <a:lnTo>
                  <a:pt x="1983" y="2273"/>
                </a:lnTo>
                <a:lnTo>
                  <a:pt x="1979" y="2152"/>
                </a:lnTo>
                <a:lnTo>
                  <a:pt x="1973" y="2032"/>
                </a:lnTo>
                <a:lnTo>
                  <a:pt x="1964" y="1912"/>
                </a:lnTo>
                <a:lnTo>
                  <a:pt x="1952" y="1794"/>
                </a:lnTo>
                <a:lnTo>
                  <a:pt x="1939" y="1678"/>
                </a:lnTo>
                <a:lnTo>
                  <a:pt x="1922" y="1562"/>
                </a:lnTo>
                <a:lnTo>
                  <a:pt x="1904" y="1450"/>
                </a:lnTo>
                <a:lnTo>
                  <a:pt x="1883" y="1340"/>
                </a:lnTo>
                <a:lnTo>
                  <a:pt x="1859" y="1232"/>
                </a:lnTo>
                <a:lnTo>
                  <a:pt x="1834" y="1128"/>
                </a:lnTo>
                <a:lnTo>
                  <a:pt x="1806" y="1027"/>
                </a:lnTo>
                <a:lnTo>
                  <a:pt x="1776" y="929"/>
                </a:lnTo>
                <a:lnTo>
                  <a:pt x="1745" y="835"/>
                </a:lnTo>
                <a:lnTo>
                  <a:pt x="1711" y="744"/>
                </a:lnTo>
                <a:lnTo>
                  <a:pt x="1675" y="658"/>
                </a:lnTo>
                <a:lnTo>
                  <a:pt x="1638" y="577"/>
                </a:lnTo>
                <a:lnTo>
                  <a:pt x="1599" y="500"/>
                </a:lnTo>
                <a:lnTo>
                  <a:pt x="1559" y="429"/>
                </a:lnTo>
                <a:lnTo>
                  <a:pt x="1517" y="362"/>
                </a:lnTo>
                <a:lnTo>
                  <a:pt x="1473" y="301"/>
                </a:lnTo>
                <a:lnTo>
                  <a:pt x="1429" y="244"/>
                </a:lnTo>
                <a:lnTo>
                  <a:pt x="1383" y="194"/>
                </a:lnTo>
                <a:lnTo>
                  <a:pt x="1337" y="149"/>
                </a:lnTo>
                <a:lnTo>
                  <a:pt x="1289" y="110"/>
                </a:lnTo>
                <a:lnTo>
                  <a:pt x="1241" y="76"/>
                </a:lnTo>
                <a:lnTo>
                  <a:pt x="1192" y="49"/>
                </a:lnTo>
                <a:lnTo>
                  <a:pt x="1142" y="28"/>
                </a:lnTo>
                <a:lnTo>
                  <a:pt x="1092" y="12"/>
                </a:lnTo>
                <a:lnTo>
                  <a:pt x="1042" y="3"/>
                </a:lnTo>
                <a:lnTo>
                  <a:pt x="992" y="0"/>
                </a:lnTo>
                <a:lnTo>
                  <a:pt x="942" y="3"/>
                </a:lnTo>
                <a:lnTo>
                  <a:pt x="892" y="12"/>
                </a:lnTo>
                <a:lnTo>
                  <a:pt x="842" y="28"/>
                </a:lnTo>
                <a:lnTo>
                  <a:pt x="792" y="49"/>
                </a:lnTo>
                <a:lnTo>
                  <a:pt x="743" y="76"/>
                </a:lnTo>
                <a:lnTo>
                  <a:pt x="695" y="110"/>
                </a:lnTo>
                <a:lnTo>
                  <a:pt x="647" y="149"/>
                </a:lnTo>
                <a:lnTo>
                  <a:pt x="601" y="194"/>
                </a:lnTo>
                <a:lnTo>
                  <a:pt x="555" y="244"/>
                </a:lnTo>
                <a:lnTo>
                  <a:pt x="511" y="301"/>
                </a:lnTo>
                <a:lnTo>
                  <a:pt x="467" y="362"/>
                </a:lnTo>
                <a:lnTo>
                  <a:pt x="425" y="429"/>
                </a:lnTo>
                <a:lnTo>
                  <a:pt x="385" y="500"/>
                </a:lnTo>
                <a:lnTo>
                  <a:pt x="346" y="577"/>
                </a:lnTo>
                <a:lnTo>
                  <a:pt x="309" y="658"/>
                </a:lnTo>
                <a:lnTo>
                  <a:pt x="273" y="744"/>
                </a:lnTo>
                <a:lnTo>
                  <a:pt x="239" y="835"/>
                </a:lnTo>
                <a:lnTo>
                  <a:pt x="208" y="929"/>
                </a:lnTo>
                <a:lnTo>
                  <a:pt x="178" y="1027"/>
                </a:lnTo>
                <a:lnTo>
                  <a:pt x="150" y="1128"/>
                </a:lnTo>
                <a:lnTo>
                  <a:pt x="125" y="1232"/>
                </a:lnTo>
                <a:lnTo>
                  <a:pt x="101" y="1340"/>
                </a:lnTo>
                <a:lnTo>
                  <a:pt x="80" y="1450"/>
                </a:lnTo>
                <a:lnTo>
                  <a:pt x="62" y="1562"/>
                </a:lnTo>
                <a:lnTo>
                  <a:pt x="45" y="1678"/>
                </a:lnTo>
                <a:lnTo>
                  <a:pt x="32" y="1794"/>
                </a:lnTo>
                <a:lnTo>
                  <a:pt x="20" y="1912"/>
                </a:lnTo>
                <a:lnTo>
                  <a:pt x="11" y="2032"/>
                </a:lnTo>
                <a:lnTo>
                  <a:pt x="5" y="2152"/>
                </a:lnTo>
                <a:lnTo>
                  <a:pt x="1" y="2273"/>
                </a:lnTo>
                <a:lnTo>
                  <a:pt x="0" y="2394"/>
                </a:lnTo>
                <a:lnTo>
                  <a:pt x="992" y="2394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E6E6FF"/>
              </a:gs>
            </a:gsLst>
            <a:path path="rect">
              <a:fillToRect l="50000" t="50000" r="50000" b="50000"/>
            </a:path>
          </a:gradFill>
          <a:ln w="360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  <p:bldP spid="4103" grpId="0" animBg="1"/>
      <p:bldP spid="4104" grpId="0" animBg="1"/>
      <p:bldP spid="4107" grpId="0" animBg="1"/>
      <p:bldP spid="4108" grpId="0" animBg="1"/>
      <p:bldP spid="4109" grpId="0" animBg="1"/>
      <p:bldP spid="4110" grpId="0" animBg="1"/>
      <p:bldP spid="41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"/>
          <p:cNvSpPr>
            <a:spLocks noChangeArrowheads="1"/>
          </p:cNvSpPr>
          <p:nvPr/>
        </p:nvSpPr>
        <p:spPr bwMode="auto">
          <a:xfrm>
            <a:off x="2611438" y="1943100"/>
            <a:ext cx="3922712" cy="4116388"/>
          </a:xfrm>
          <a:custGeom>
            <a:avLst/>
            <a:gdLst>
              <a:gd name="T0" fmla="*/ 2147483647 w 12017"/>
              <a:gd name="T1" fmla="*/ 2147483647 h 12603"/>
              <a:gd name="T2" fmla="*/ 2147483647 w 12017"/>
              <a:gd name="T3" fmla="*/ 2147483647 h 12603"/>
              <a:gd name="T4" fmla="*/ 2147483647 w 12017"/>
              <a:gd name="T5" fmla="*/ 2147483647 h 12603"/>
              <a:gd name="T6" fmla="*/ 2147483647 w 12017"/>
              <a:gd name="T7" fmla="*/ 2147483647 h 12603"/>
              <a:gd name="T8" fmla="*/ 2147483647 w 12017"/>
              <a:gd name="T9" fmla="*/ 2147483647 h 12603"/>
              <a:gd name="T10" fmla="*/ 2147483647 w 12017"/>
              <a:gd name="T11" fmla="*/ 2147483647 h 12603"/>
              <a:gd name="T12" fmla="*/ 2147483647 w 12017"/>
              <a:gd name="T13" fmla="*/ 2147483647 h 12603"/>
              <a:gd name="T14" fmla="*/ 2147483647 w 12017"/>
              <a:gd name="T15" fmla="*/ 2147483647 h 12603"/>
              <a:gd name="T16" fmla="*/ 2147483647 w 12017"/>
              <a:gd name="T17" fmla="*/ 2147483647 h 12603"/>
              <a:gd name="T18" fmla="*/ 2147483647 w 12017"/>
              <a:gd name="T19" fmla="*/ 2147483647 h 12603"/>
              <a:gd name="T20" fmla="*/ 2147483647 w 12017"/>
              <a:gd name="T21" fmla="*/ 2147483647 h 12603"/>
              <a:gd name="T22" fmla="*/ 2147483647 w 12017"/>
              <a:gd name="T23" fmla="*/ 2147483647 h 12603"/>
              <a:gd name="T24" fmla="*/ 2147483647 w 12017"/>
              <a:gd name="T25" fmla="*/ 2147483647 h 12603"/>
              <a:gd name="T26" fmla="*/ 2147483647 w 12017"/>
              <a:gd name="T27" fmla="*/ 2147483647 h 12603"/>
              <a:gd name="T28" fmla="*/ 2147483647 w 12017"/>
              <a:gd name="T29" fmla="*/ 2147483647 h 12603"/>
              <a:gd name="T30" fmla="*/ 2147483647 w 12017"/>
              <a:gd name="T31" fmla="*/ 2147483647 h 12603"/>
              <a:gd name="T32" fmla="*/ 2147483647 w 12017"/>
              <a:gd name="T33" fmla="*/ 2147483647 h 12603"/>
              <a:gd name="T34" fmla="*/ 2147483647 w 12017"/>
              <a:gd name="T35" fmla="*/ 2147483647 h 12603"/>
              <a:gd name="T36" fmla="*/ 2147483647 w 12017"/>
              <a:gd name="T37" fmla="*/ 2147483647 h 12603"/>
              <a:gd name="T38" fmla="*/ 2147483647 w 12017"/>
              <a:gd name="T39" fmla="*/ 2147483647 h 12603"/>
              <a:gd name="T40" fmla="*/ 2147483647 w 12017"/>
              <a:gd name="T41" fmla="*/ 2147483647 h 12603"/>
              <a:gd name="T42" fmla="*/ 2147483647 w 12017"/>
              <a:gd name="T43" fmla="*/ 2147483647 h 12603"/>
              <a:gd name="T44" fmla="*/ 2147483647 w 12017"/>
              <a:gd name="T45" fmla="*/ 2147483647 h 12603"/>
              <a:gd name="T46" fmla="*/ 2147483647 w 12017"/>
              <a:gd name="T47" fmla="*/ 2147483647 h 12603"/>
              <a:gd name="T48" fmla="*/ 2147483647 w 12017"/>
              <a:gd name="T49" fmla="*/ 2147483647 h 12603"/>
              <a:gd name="T50" fmla="*/ 2147483647 w 12017"/>
              <a:gd name="T51" fmla="*/ 2147483647 h 12603"/>
              <a:gd name="T52" fmla="*/ 2147483647 w 12017"/>
              <a:gd name="T53" fmla="*/ 2147483647 h 12603"/>
              <a:gd name="T54" fmla="*/ 2147483647 w 12017"/>
              <a:gd name="T55" fmla="*/ 2147483647 h 12603"/>
              <a:gd name="T56" fmla="*/ 2147483647 w 12017"/>
              <a:gd name="T57" fmla="*/ 2147483647 h 12603"/>
              <a:gd name="T58" fmla="*/ 2147483647 w 12017"/>
              <a:gd name="T59" fmla="*/ 2147483647 h 12603"/>
              <a:gd name="T60" fmla="*/ 2147483647 w 12017"/>
              <a:gd name="T61" fmla="*/ 2147483647 h 12603"/>
              <a:gd name="T62" fmla="*/ 2147483647 w 12017"/>
              <a:gd name="T63" fmla="*/ 2147483647 h 12603"/>
              <a:gd name="T64" fmla="*/ 2147483647 w 12017"/>
              <a:gd name="T65" fmla="*/ 2147483647 h 12603"/>
              <a:gd name="T66" fmla="*/ 2147483647 w 12017"/>
              <a:gd name="T67" fmla="*/ 2147483647 h 12603"/>
              <a:gd name="T68" fmla="*/ 2147483647 w 12017"/>
              <a:gd name="T69" fmla="*/ 2147483647 h 12603"/>
              <a:gd name="T70" fmla="*/ 2147483647 w 12017"/>
              <a:gd name="T71" fmla="*/ 2147483647 h 12603"/>
              <a:gd name="T72" fmla="*/ 2147483647 w 12017"/>
              <a:gd name="T73" fmla="*/ 2147483647 h 12603"/>
              <a:gd name="T74" fmla="*/ 2147483647 w 12017"/>
              <a:gd name="T75" fmla="*/ 2147483647 h 12603"/>
              <a:gd name="T76" fmla="*/ 2147483647 w 12017"/>
              <a:gd name="T77" fmla="*/ 2147483647 h 12603"/>
              <a:gd name="T78" fmla="*/ 2147483647 w 12017"/>
              <a:gd name="T79" fmla="*/ 2147483647 h 12603"/>
              <a:gd name="T80" fmla="*/ 2147483647 w 12017"/>
              <a:gd name="T81" fmla="*/ 2147483647 h 12603"/>
              <a:gd name="T82" fmla="*/ 2147483647 w 12017"/>
              <a:gd name="T83" fmla="*/ 2147483647 h 12603"/>
              <a:gd name="T84" fmla="*/ 2147483647 w 12017"/>
              <a:gd name="T85" fmla="*/ 2147483647 h 126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2017" h="12603">
                <a:moveTo>
                  <a:pt x="6008" y="12602"/>
                </a:moveTo>
                <a:lnTo>
                  <a:pt x="12016" y="12602"/>
                </a:lnTo>
                <a:lnTo>
                  <a:pt x="12014" y="12288"/>
                </a:lnTo>
                <a:lnTo>
                  <a:pt x="12009" y="11974"/>
                </a:lnTo>
                <a:lnTo>
                  <a:pt x="11999" y="11660"/>
                </a:lnTo>
                <a:lnTo>
                  <a:pt x="11986" y="11347"/>
                </a:lnTo>
                <a:lnTo>
                  <a:pt x="11969" y="11035"/>
                </a:lnTo>
                <a:lnTo>
                  <a:pt x="11949" y="10724"/>
                </a:lnTo>
                <a:lnTo>
                  <a:pt x="11925" y="10414"/>
                </a:lnTo>
                <a:lnTo>
                  <a:pt x="11897" y="10105"/>
                </a:lnTo>
                <a:lnTo>
                  <a:pt x="11865" y="9798"/>
                </a:lnTo>
                <a:lnTo>
                  <a:pt x="11830" y="9493"/>
                </a:lnTo>
                <a:lnTo>
                  <a:pt x="11791" y="9189"/>
                </a:lnTo>
                <a:lnTo>
                  <a:pt x="11749" y="8888"/>
                </a:lnTo>
                <a:lnTo>
                  <a:pt x="11703" y="8589"/>
                </a:lnTo>
                <a:lnTo>
                  <a:pt x="11654" y="8292"/>
                </a:lnTo>
                <a:lnTo>
                  <a:pt x="11601" y="7998"/>
                </a:lnTo>
                <a:lnTo>
                  <a:pt x="11544" y="7707"/>
                </a:lnTo>
                <a:lnTo>
                  <a:pt x="11484" y="7419"/>
                </a:lnTo>
                <a:lnTo>
                  <a:pt x="11421" y="7134"/>
                </a:lnTo>
                <a:lnTo>
                  <a:pt x="11354" y="6853"/>
                </a:lnTo>
                <a:lnTo>
                  <a:pt x="11284" y="6575"/>
                </a:lnTo>
                <a:lnTo>
                  <a:pt x="11211" y="6301"/>
                </a:lnTo>
                <a:lnTo>
                  <a:pt x="11135" y="6031"/>
                </a:lnTo>
                <a:lnTo>
                  <a:pt x="11055" y="5765"/>
                </a:lnTo>
                <a:lnTo>
                  <a:pt x="10972" y="5503"/>
                </a:lnTo>
                <a:lnTo>
                  <a:pt x="10886" y="5246"/>
                </a:lnTo>
                <a:lnTo>
                  <a:pt x="10797" y="4993"/>
                </a:lnTo>
                <a:lnTo>
                  <a:pt x="10705" y="4745"/>
                </a:lnTo>
                <a:lnTo>
                  <a:pt x="10610" y="4502"/>
                </a:lnTo>
                <a:lnTo>
                  <a:pt x="10513" y="4264"/>
                </a:lnTo>
                <a:lnTo>
                  <a:pt x="10412" y="4030"/>
                </a:lnTo>
                <a:lnTo>
                  <a:pt x="10309" y="3802"/>
                </a:lnTo>
                <a:lnTo>
                  <a:pt x="10203" y="3580"/>
                </a:lnTo>
                <a:lnTo>
                  <a:pt x="10094" y="3364"/>
                </a:lnTo>
                <a:lnTo>
                  <a:pt x="9983" y="3153"/>
                </a:lnTo>
                <a:lnTo>
                  <a:pt x="9870" y="2948"/>
                </a:lnTo>
                <a:lnTo>
                  <a:pt x="9754" y="2749"/>
                </a:lnTo>
                <a:lnTo>
                  <a:pt x="9636" y="2556"/>
                </a:lnTo>
                <a:lnTo>
                  <a:pt x="9515" y="2370"/>
                </a:lnTo>
                <a:lnTo>
                  <a:pt x="9392" y="2189"/>
                </a:lnTo>
                <a:lnTo>
                  <a:pt x="9268" y="2016"/>
                </a:lnTo>
                <a:lnTo>
                  <a:pt x="9141" y="1849"/>
                </a:lnTo>
                <a:lnTo>
                  <a:pt x="9012" y="1688"/>
                </a:lnTo>
                <a:lnTo>
                  <a:pt x="8881" y="1534"/>
                </a:lnTo>
                <a:lnTo>
                  <a:pt x="8749" y="1388"/>
                </a:lnTo>
                <a:lnTo>
                  <a:pt x="8615" y="1248"/>
                </a:lnTo>
                <a:lnTo>
                  <a:pt x="8479" y="1115"/>
                </a:lnTo>
                <a:lnTo>
                  <a:pt x="8342" y="989"/>
                </a:lnTo>
                <a:lnTo>
                  <a:pt x="8203" y="871"/>
                </a:lnTo>
                <a:lnTo>
                  <a:pt x="8063" y="760"/>
                </a:lnTo>
                <a:lnTo>
                  <a:pt x="7921" y="656"/>
                </a:lnTo>
                <a:lnTo>
                  <a:pt x="7779" y="560"/>
                </a:lnTo>
                <a:lnTo>
                  <a:pt x="7635" y="471"/>
                </a:lnTo>
                <a:lnTo>
                  <a:pt x="7491" y="390"/>
                </a:lnTo>
                <a:lnTo>
                  <a:pt x="7345" y="316"/>
                </a:lnTo>
                <a:lnTo>
                  <a:pt x="7198" y="250"/>
                </a:lnTo>
                <a:lnTo>
                  <a:pt x="7051" y="191"/>
                </a:lnTo>
                <a:lnTo>
                  <a:pt x="6903" y="141"/>
                </a:lnTo>
                <a:lnTo>
                  <a:pt x="6755" y="98"/>
                </a:lnTo>
                <a:lnTo>
                  <a:pt x="6606" y="63"/>
                </a:lnTo>
                <a:lnTo>
                  <a:pt x="6457" y="35"/>
                </a:lnTo>
                <a:lnTo>
                  <a:pt x="6307" y="16"/>
                </a:lnTo>
                <a:lnTo>
                  <a:pt x="6158" y="4"/>
                </a:lnTo>
                <a:lnTo>
                  <a:pt x="6008" y="0"/>
                </a:lnTo>
                <a:lnTo>
                  <a:pt x="5858" y="4"/>
                </a:lnTo>
                <a:lnTo>
                  <a:pt x="5709" y="16"/>
                </a:lnTo>
                <a:lnTo>
                  <a:pt x="5559" y="35"/>
                </a:lnTo>
                <a:lnTo>
                  <a:pt x="5410" y="63"/>
                </a:lnTo>
                <a:lnTo>
                  <a:pt x="5261" y="98"/>
                </a:lnTo>
                <a:lnTo>
                  <a:pt x="5113" y="141"/>
                </a:lnTo>
                <a:lnTo>
                  <a:pt x="4965" y="191"/>
                </a:lnTo>
                <a:lnTo>
                  <a:pt x="4818" y="250"/>
                </a:lnTo>
                <a:lnTo>
                  <a:pt x="4671" y="316"/>
                </a:lnTo>
                <a:lnTo>
                  <a:pt x="4525" y="390"/>
                </a:lnTo>
                <a:lnTo>
                  <a:pt x="4381" y="471"/>
                </a:lnTo>
                <a:lnTo>
                  <a:pt x="4237" y="560"/>
                </a:lnTo>
                <a:lnTo>
                  <a:pt x="4095" y="656"/>
                </a:lnTo>
                <a:lnTo>
                  <a:pt x="3953" y="760"/>
                </a:lnTo>
                <a:lnTo>
                  <a:pt x="3813" y="871"/>
                </a:lnTo>
                <a:lnTo>
                  <a:pt x="3674" y="989"/>
                </a:lnTo>
                <a:lnTo>
                  <a:pt x="3537" y="1115"/>
                </a:lnTo>
                <a:lnTo>
                  <a:pt x="3401" y="1248"/>
                </a:lnTo>
                <a:lnTo>
                  <a:pt x="3267" y="1388"/>
                </a:lnTo>
                <a:lnTo>
                  <a:pt x="3135" y="1534"/>
                </a:lnTo>
                <a:lnTo>
                  <a:pt x="3004" y="1688"/>
                </a:lnTo>
                <a:lnTo>
                  <a:pt x="2875" y="1849"/>
                </a:lnTo>
                <a:lnTo>
                  <a:pt x="2748" y="2016"/>
                </a:lnTo>
                <a:lnTo>
                  <a:pt x="2624" y="2189"/>
                </a:lnTo>
                <a:lnTo>
                  <a:pt x="2501" y="2370"/>
                </a:lnTo>
                <a:lnTo>
                  <a:pt x="2380" y="2556"/>
                </a:lnTo>
                <a:lnTo>
                  <a:pt x="2262" y="2749"/>
                </a:lnTo>
                <a:lnTo>
                  <a:pt x="2146" y="2948"/>
                </a:lnTo>
                <a:lnTo>
                  <a:pt x="2033" y="3153"/>
                </a:lnTo>
                <a:lnTo>
                  <a:pt x="1922" y="3364"/>
                </a:lnTo>
                <a:lnTo>
                  <a:pt x="1813" y="3580"/>
                </a:lnTo>
                <a:lnTo>
                  <a:pt x="1707" y="3802"/>
                </a:lnTo>
                <a:lnTo>
                  <a:pt x="1604" y="4030"/>
                </a:lnTo>
                <a:lnTo>
                  <a:pt x="1503" y="4264"/>
                </a:lnTo>
                <a:lnTo>
                  <a:pt x="1406" y="4502"/>
                </a:lnTo>
                <a:lnTo>
                  <a:pt x="1311" y="4745"/>
                </a:lnTo>
                <a:lnTo>
                  <a:pt x="1219" y="4993"/>
                </a:lnTo>
                <a:lnTo>
                  <a:pt x="1130" y="5246"/>
                </a:lnTo>
                <a:lnTo>
                  <a:pt x="1044" y="5503"/>
                </a:lnTo>
                <a:lnTo>
                  <a:pt x="961" y="5765"/>
                </a:lnTo>
                <a:lnTo>
                  <a:pt x="881" y="6031"/>
                </a:lnTo>
                <a:lnTo>
                  <a:pt x="805" y="6301"/>
                </a:lnTo>
                <a:lnTo>
                  <a:pt x="732" y="6575"/>
                </a:lnTo>
                <a:lnTo>
                  <a:pt x="662" y="6853"/>
                </a:lnTo>
                <a:lnTo>
                  <a:pt x="595" y="7134"/>
                </a:lnTo>
                <a:lnTo>
                  <a:pt x="532" y="7419"/>
                </a:lnTo>
                <a:lnTo>
                  <a:pt x="472" y="7707"/>
                </a:lnTo>
                <a:lnTo>
                  <a:pt x="415" y="7998"/>
                </a:lnTo>
                <a:lnTo>
                  <a:pt x="362" y="8292"/>
                </a:lnTo>
                <a:lnTo>
                  <a:pt x="313" y="8589"/>
                </a:lnTo>
                <a:lnTo>
                  <a:pt x="267" y="8888"/>
                </a:lnTo>
                <a:lnTo>
                  <a:pt x="225" y="9189"/>
                </a:lnTo>
                <a:lnTo>
                  <a:pt x="186" y="9493"/>
                </a:lnTo>
                <a:lnTo>
                  <a:pt x="151" y="9798"/>
                </a:lnTo>
                <a:lnTo>
                  <a:pt x="119" y="10105"/>
                </a:lnTo>
                <a:lnTo>
                  <a:pt x="91" y="10414"/>
                </a:lnTo>
                <a:lnTo>
                  <a:pt x="67" y="10724"/>
                </a:lnTo>
                <a:lnTo>
                  <a:pt x="47" y="11035"/>
                </a:lnTo>
                <a:lnTo>
                  <a:pt x="30" y="11347"/>
                </a:lnTo>
                <a:lnTo>
                  <a:pt x="17" y="11660"/>
                </a:lnTo>
                <a:lnTo>
                  <a:pt x="7" y="11974"/>
                </a:lnTo>
                <a:lnTo>
                  <a:pt x="2" y="12288"/>
                </a:lnTo>
                <a:lnTo>
                  <a:pt x="0" y="12602"/>
                </a:lnTo>
                <a:lnTo>
                  <a:pt x="6008" y="12602"/>
                </a:lnTo>
              </a:path>
            </a:pathLst>
          </a:custGeom>
          <a:gradFill rotWithShape="0">
            <a:gsLst>
              <a:gs pos="0">
                <a:srgbClr val="00AE00"/>
              </a:gs>
              <a:gs pos="50000">
                <a:srgbClr val="FFFFFF"/>
              </a:gs>
              <a:gs pos="100000">
                <a:srgbClr val="00AE00"/>
              </a:gs>
            </a:gsLst>
            <a:lin ang="2700000" scaled="1"/>
          </a:gradFill>
          <a:ln w="18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4227513" y="379413"/>
            <a:ext cx="1638300" cy="16398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8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229100" y="2201863"/>
            <a:ext cx="685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ts val="2550"/>
              </a:lnSpc>
            </a:pPr>
            <a:r>
              <a:rPr lang="en-GB" sz="25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Leib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85800" y="685800"/>
            <a:ext cx="3009900" cy="685800"/>
          </a:xfrm>
          <a:prstGeom prst="roundRect">
            <a:avLst>
              <a:gd name="adj" fmla="val 208"/>
            </a:avLst>
          </a:prstGeom>
          <a:gradFill rotWithShape="0">
            <a:gsLst>
              <a:gs pos="0">
                <a:srgbClr val="FFFFFF"/>
              </a:gs>
              <a:gs pos="100000">
                <a:srgbClr val="B80047"/>
              </a:gs>
            </a:gsLst>
            <a:path path="shape">
              <a:fillToRect l="20000" r="80000" b="10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0" tIns="0" rIns="0" bIns="0" anchor="ctr" anchorCtr="1"/>
          <a:lstStyle/>
          <a:p>
            <a:pPr>
              <a:lnSpc>
                <a:spcPct val="9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4000">
                <a:solidFill>
                  <a:srgbClr val="FFFFFF"/>
                </a:solidFill>
                <a:latin typeface="Forte" pitchFamily="64" charset="0"/>
              </a:rPr>
              <a:t>Der Mensch</a:t>
            </a:r>
          </a:p>
        </p:txBody>
      </p:sp>
      <p:sp>
        <p:nvSpPr>
          <p:cNvPr id="5125" name="Freeform 5"/>
          <p:cNvSpPr>
            <a:spLocks noChangeArrowheads="1"/>
          </p:cNvSpPr>
          <p:nvPr/>
        </p:nvSpPr>
        <p:spPr bwMode="auto">
          <a:xfrm>
            <a:off x="3246438" y="2741613"/>
            <a:ext cx="2652712" cy="2782887"/>
          </a:xfrm>
          <a:custGeom>
            <a:avLst/>
            <a:gdLst>
              <a:gd name="T0" fmla="*/ 2147483647 w 8127"/>
              <a:gd name="T1" fmla="*/ 2147483647 h 8520"/>
              <a:gd name="T2" fmla="*/ 2147483647 w 8127"/>
              <a:gd name="T3" fmla="*/ 2147483647 h 8520"/>
              <a:gd name="T4" fmla="*/ 2147483647 w 8127"/>
              <a:gd name="T5" fmla="*/ 2147483647 h 8520"/>
              <a:gd name="T6" fmla="*/ 2147483647 w 8127"/>
              <a:gd name="T7" fmla="*/ 2147483647 h 8520"/>
              <a:gd name="T8" fmla="*/ 2147483647 w 8127"/>
              <a:gd name="T9" fmla="*/ 2147483647 h 8520"/>
              <a:gd name="T10" fmla="*/ 2147483647 w 8127"/>
              <a:gd name="T11" fmla="*/ 2147483647 h 8520"/>
              <a:gd name="T12" fmla="*/ 2147483647 w 8127"/>
              <a:gd name="T13" fmla="*/ 2147483647 h 8520"/>
              <a:gd name="T14" fmla="*/ 2147483647 w 8127"/>
              <a:gd name="T15" fmla="*/ 2147483647 h 8520"/>
              <a:gd name="T16" fmla="*/ 2147483647 w 8127"/>
              <a:gd name="T17" fmla="*/ 2147483647 h 8520"/>
              <a:gd name="T18" fmla="*/ 2147483647 w 8127"/>
              <a:gd name="T19" fmla="*/ 2147483647 h 8520"/>
              <a:gd name="T20" fmla="*/ 2147483647 w 8127"/>
              <a:gd name="T21" fmla="*/ 2147483647 h 8520"/>
              <a:gd name="T22" fmla="*/ 2147483647 w 8127"/>
              <a:gd name="T23" fmla="*/ 2147483647 h 8520"/>
              <a:gd name="T24" fmla="*/ 2147483647 w 8127"/>
              <a:gd name="T25" fmla="*/ 2147483647 h 8520"/>
              <a:gd name="T26" fmla="*/ 2147483647 w 8127"/>
              <a:gd name="T27" fmla="*/ 2147483647 h 8520"/>
              <a:gd name="T28" fmla="*/ 2147483647 w 8127"/>
              <a:gd name="T29" fmla="*/ 2147483647 h 8520"/>
              <a:gd name="T30" fmla="*/ 2147483647 w 8127"/>
              <a:gd name="T31" fmla="*/ 2147483647 h 8520"/>
              <a:gd name="T32" fmla="*/ 2147483647 w 8127"/>
              <a:gd name="T33" fmla="*/ 2147483647 h 8520"/>
              <a:gd name="T34" fmla="*/ 2147483647 w 8127"/>
              <a:gd name="T35" fmla="*/ 2147483647 h 8520"/>
              <a:gd name="T36" fmla="*/ 2147483647 w 8127"/>
              <a:gd name="T37" fmla="*/ 2147483647 h 8520"/>
              <a:gd name="T38" fmla="*/ 2147483647 w 8127"/>
              <a:gd name="T39" fmla="*/ 2147483647 h 8520"/>
              <a:gd name="T40" fmla="*/ 2147483647 w 8127"/>
              <a:gd name="T41" fmla="*/ 2147483647 h 8520"/>
              <a:gd name="T42" fmla="*/ 2147483647 w 8127"/>
              <a:gd name="T43" fmla="*/ 2147483647 h 8520"/>
              <a:gd name="T44" fmla="*/ 2147483647 w 8127"/>
              <a:gd name="T45" fmla="*/ 2147483647 h 8520"/>
              <a:gd name="T46" fmla="*/ 2147483647 w 8127"/>
              <a:gd name="T47" fmla="*/ 2147483647 h 8520"/>
              <a:gd name="T48" fmla="*/ 2147483647 w 8127"/>
              <a:gd name="T49" fmla="*/ 2147483647 h 8520"/>
              <a:gd name="T50" fmla="*/ 2147483647 w 8127"/>
              <a:gd name="T51" fmla="*/ 2147483647 h 8520"/>
              <a:gd name="T52" fmla="*/ 2147483647 w 8127"/>
              <a:gd name="T53" fmla="*/ 2147483647 h 8520"/>
              <a:gd name="T54" fmla="*/ 2147483647 w 8127"/>
              <a:gd name="T55" fmla="*/ 2147483647 h 8520"/>
              <a:gd name="T56" fmla="*/ 2147483647 w 8127"/>
              <a:gd name="T57" fmla="*/ 2147483647 h 8520"/>
              <a:gd name="T58" fmla="*/ 2147483647 w 8127"/>
              <a:gd name="T59" fmla="*/ 2147483647 h 8520"/>
              <a:gd name="T60" fmla="*/ 2147483647 w 8127"/>
              <a:gd name="T61" fmla="*/ 2147483647 h 8520"/>
              <a:gd name="T62" fmla="*/ 2147483647 w 8127"/>
              <a:gd name="T63" fmla="*/ 2147483647 h 8520"/>
              <a:gd name="T64" fmla="*/ 2147483647 w 8127"/>
              <a:gd name="T65" fmla="*/ 2147483647 h 8520"/>
              <a:gd name="T66" fmla="*/ 2147483647 w 8127"/>
              <a:gd name="T67" fmla="*/ 2147483647 h 8520"/>
              <a:gd name="T68" fmla="*/ 2147483647 w 8127"/>
              <a:gd name="T69" fmla="*/ 2147483647 h 8520"/>
              <a:gd name="T70" fmla="*/ 2147483647 w 8127"/>
              <a:gd name="T71" fmla="*/ 2147483647 h 8520"/>
              <a:gd name="T72" fmla="*/ 2147483647 w 8127"/>
              <a:gd name="T73" fmla="*/ 2147483647 h 8520"/>
              <a:gd name="T74" fmla="*/ 2147483647 w 8127"/>
              <a:gd name="T75" fmla="*/ 2147483647 h 8520"/>
              <a:gd name="T76" fmla="*/ 2147483647 w 8127"/>
              <a:gd name="T77" fmla="*/ 2147483647 h 8520"/>
              <a:gd name="T78" fmla="*/ 2147483647 w 8127"/>
              <a:gd name="T79" fmla="*/ 2147483647 h 8520"/>
              <a:gd name="T80" fmla="*/ 2147483647 w 8127"/>
              <a:gd name="T81" fmla="*/ 2147483647 h 8520"/>
              <a:gd name="T82" fmla="*/ 2147483647 w 8127"/>
              <a:gd name="T83" fmla="*/ 2147483647 h 8520"/>
              <a:gd name="T84" fmla="*/ 2147483647 w 8127"/>
              <a:gd name="T85" fmla="*/ 2147483647 h 85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127" h="8520">
                <a:moveTo>
                  <a:pt x="4063" y="8519"/>
                </a:moveTo>
                <a:lnTo>
                  <a:pt x="8126" y="8519"/>
                </a:lnTo>
                <a:lnTo>
                  <a:pt x="8125" y="8307"/>
                </a:lnTo>
                <a:lnTo>
                  <a:pt x="8121" y="8094"/>
                </a:lnTo>
                <a:lnTo>
                  <a:pt x="8115" y="7882"/>
                </a:lnTo>
                <a:lnTo>
                  <a:pt x="8106" y="7671"/>
                </a:lnTo>
                <a:lnTo>
                  <a:pt x="8094" y="7460"/>
                </a:lnTo>
                <a:lnTo>
                  <a:pt x="8081" y="7249"/>
                </a:lnTo>
                <a:lnTo>
                  <a:pt x="8064" y="7040"/>
                </a:lnTo>
                <a:lnTo>
                  <a:pt x="8045" y="6831"/>
                </a:lnTo>
                <a:lnTo>
                  <a:pt x="8024" y="6624"/>
                </a:lnTo>
                <a:lnTo>
                  <a:pt x="8000" y="6417"/>
                </a:lnTo>
                <a:lnTo>
                  <a:pt x="7974" y="6212"/>
                </a:lnTo>
                <a:lnTo>
                  <a:pt x="7946" y="6008"/>
                </a:lnTo>
                <a:lnTo>
                  <a:pt x="7914" y="5806"/>
                </a:lnTo>
                <a:lnTo>
                  <a:pt x="7881" y="5606"/>
                </a:lnTo>
                <a:lnTo>
                  <a:pt x="7845" y="5407"/>
                </a:lnTo>
                <a:lnTo>
                  <a:pt x="7807" y="5210"/>
                </a:lnTo>
                <a:lnTo>
                  <a:pt x="7767" y="5016"/>
                </a:lnTo>
                <a:lnTo>
                  <a:pt x="7724" y="4823"/>
                </a:lnTo>
                <a:lnTo>
                  <a:pt x="7679" y="4633"/>
                </a:lnTo>
                <a:lnTo>
                  <a:pt x="7631" y="4445"/>
                </a:lnTo>
                <a:lnTo>
                  <a:pt x="7582" y="4259"/>
                </a:lnTo>
                <a:lnTo>
                  <a:pt x="7530" y="4076"/>
                </a:lnTo>
                <a:lnTo>
                  <a:pt x="7476" y="3897"/>
                </a:lnTo>
                <a:lnTo>
                  <a:pt x="7420" y="3720"/>
                </a:lnTo>
                <a:lnTo>
                  <a:pt x="7362" y="3546"/>
                </a:lnTo>
                <a:lnTo>
                  <a:pt x="7302" y="3375"/>
                </a:lnTo>
                <a:lnTo>
                  <a:pt x="7240" y="3207"/>
                </a:lnTo>
                <a:lnTo>
                  <a:pt x="7176" y="3043"/>
                </a:lnTo>
                <a:lnTo>
                  <a:pt x="7110" y="2882"/>
                </a:lnTo>
                <a:lnTo>
                  <a:pt x="7042" y="2724"/>
                </a:lnTo>
                <a:lnTo>
                  <a:pt x="6972" y="2570"/>
                </a:lnTo>
                <a:lnTo>
                  <a:pt x="6900" y="2420"/>
                </a:lnTo>
                <a:lnTo>
                  <a:pt x="6827" y="2274"/>
                </a:lnTo>
                <a:lnTo>
                  <a:pt x="6752" y="2131"/>
                </a:lnTo>
                <a:lnTo>
                  <a:pt x="6675" y="1993"/>
                </a:lnTo>
                <a:lnTo>
                  <a:pt x="6597" y="1858"/>
                </a:lnTo>
                <a:lnTo>
                  <a:pt x="6517" y="1728"/>
                </a:lnTo>
                <a:lnTo>
                  <a:pt x="6435" y="1602"/>
                </a:lnTo>
                <a:lnTo>
                  <a:pt x="6352" y="1480"/>
                </a:lnTo>
                <a:lnTo>
                  <a:pt x="6268" y="1363"/>
                </a:lnTo>
                <a:lnTo>
                  <a:pt x="6182" y="1250"/>
                </a:lnTo>
                <a:lnTo>
                  <a:pt x="6095" y="1141"/>
                </a:lnTo>
                <a:lnTo>
                  <a:pt x="6007" y="1037"/>
                </a:lnTo>
                <a:lnTo>
                  <a:pt x="5917" y="938"/>
                </a:lnTo>
                <a:lnTo>
                  <a:pt x="5826" y="844"/>
                </a:lnTo>
                <a:lnTo>
                  <a:pt x="5735" y="754"/>
                </a:lnTo>
                <a:lnTo>
                  <a:pt x="5642" y="669"/>
                </a:lnTo>
                <a:lnTo>
                  <a:pt x="5548" y="589"/>
                </a:lnTo>
                <a:lnTo>
                  <a:pt x="5453" y="514"/>
                </a:lnTo>
                <a:lnTo>
                  <a:pt x="5357" y="444"/>
                </a:lnTo>
                <a:lnTo>
                  <a:pt x="5260" y="378"/>
                </a:lnTo>
                <a:lnTo>
                  <a:pt x="5163" y="318"/>
                </a:lnTo>
                <a:lnTo>
                  <a:pt x="5065" y="263"/>
                </a:lnTo>
                <a:lnTo>
                  <a:pt x="4967" y="214"/>
                </a:lnTo>
                <a:lnTo>
                  <a:pt x="4868" y="169"/>
                </a:lnTo>
                <a:lnTo>
                  <a:pt x="4768" y="129"/>
                </a:lnTo>
                <a:lnTo>
                  <a:pt x="4668" y="95"/>
                </a:lnTo>
                <a:lnTo>
                  <a:pt x="4568" y="66"/>
                </a:lnTo>
                <a:lnTo>
                  <a:pt x="4467" y="42"/>
                </a:lnTo>
                <a:lnTo>
                  <a:pt x="4367" y="24"/>
                </a:lnTo>
                <a:lnTo>
                  <a:pt x="4265" y="11"/>
                </a:lnTo>
                <a:lnTo>
                  <a:pt x="4164" y="3"/>
                </a:lnTo>
                <a:lnTo>
                  <a:pt x="4063" y="0"/>
                </a:lnTo>
                <a:lnTo>
                  <a:pt x="3962" y="3"/>
                </a:lnTo>
                <a:lnTo>
                  <a:pt x="3861" y="11"/>
                </a:lnTo>
                <a:lnTo>
                  <a:pt x="3759" y="24"/>
                </a:lnTo>
                <a:lnTo>
                  <a:pt x="3659" y="42"/>
                </a:lnTo>
                <a:lnTo>
                  <a:pt x="3558" y="66"/>
                </a:lnTo>
                <a:lnTo>
                  <a:pt x="3458" y="95"/>
                </a:lnTo>
                <a:lnTo>
                  <a:pt x="3358" y="129"/>
                </a:lnTo>
                <a:lnTo>
                  <a:pt x="3258" y="169"/>
                </a:lnTo>
                <a:lnTo>
                  <a:pt x="3159" y="214"/>
                </a:lnTo>
                <a:lnTo>
                  <a:pt x="3061" y="263"/>
                </a:lnTo>
                <a:lnTo>
                  <a:pt x="2963" y="318"/>
                </a:lnTo>
                <a:lnTo>
                  <a:pt x="2866" y="378"/>
                </a:lnTo>
                <a:lnTo>
                  <a:pt x="2769" y="444"/>
                </a:lnTo>
                <a:lnTo>
                  <a:pt x="2673" y="514"/>
                </a:lnTo>
                <a:lnTo>
                  <a:pt x="2578" y="589"/>
                </a:lnTo>
                <a:lnTo>
                  <a:pt x="2484" y="669"/>
                </a:lnTo>
                <a:lnTo>
                  <a:pt x="2391" y="754"/>
                </a:lnTo>
                <a:lnTo>
                  <a:pt x="2300" y="844"/>
                </a:lnTo>
                <a:lnTo>
                  <a:pt x="2209" y="938"/>
                </a:lnTo>
                <a:lnTo>
                  <a:pt x="2119" y="1037"/>
                </a:lnTo>
                <a:lnTo>
                  <a:pt x="2031" y="1141"/>
                </a:lnTo>
                <a:lnTo>
                  <a:pt x="1944" y="1250"/>
                </a:lnTo>
                <a:lnTo>
                  <a:pt x="1858" y="1363"/>
                </a:lnTo>
                <a:lnTo>
                  <a:pt x="1774" y="1480"/>
                </a:lnTo>
                <a:lnTo>
                  <a:pt x="1691" y="1602"/>
                </a:lnTo>
                <a:lnTo>
                  <a:pt x="1609" y="1728"/>
                </a:lnTo>
                <a:lnTo>
                  <a:pt x="1529" y="1858"/>
                </a:lnTo>
                <a:lnTo>
                  <a:pt x="1451" y="1993"/>
                </a:lnTo>
                <a:lnTo>
                  <a:pt x="1374" y="2131"/>
                </a:lnTo>
                <a:lnTo>
                  <a:pt x="1299" y="2274"/>
                </a:lnTo>
                <a:lnTo>
                  <a:pt x="1226" y="2420"/>
                </a:lnTo>
                <a:lnTo>
                  <a:pt x="1154" y="2570"/>
                </a:lnTo>
                <a:lnTo>
                  <a:pt x="1084" y="2724"/>
                </a:lnTo>
                <a:lnTo>
                  <a:pt x="1016" y="2882"/>
                </a:lnTo>
                <a:lnTo>
                  <a:pt x="950" y="3043"/>
                </a:lnTo>
                <a:lnTo>
                  <a:pt x="886" y="3207"/>
                </a:lnTo>
                <a:lnTo>
                  <a:pt x="824" y="3375"/>
                </a:lnTo>
                <a:lnTo>
                  <a:pt x="764" y="3546"/>
                </a:lnTo>
                <a:lnTo>
                  <a:pt x="706" y="3720"/>
                </a:lnTo>
                <a:lnTo>
                  <a:pt x="650" y="3897"/>
                </a:lnTo>
                <a:lnTo>
                  <a:pt x="596" y="4076"/>
                </a:lnTo>
                <a:lnTo>
                  <a:pt x="544" y="4259"/>
                </a:lnTo>
                <a:lnTo>
                  <a:pt x="495" y="4445"/>
                </a:lnTo>
                <a:lnTo>
                  <a:pt x="447" y="4633"/>
                </a:lnTo>
                <a:lnTo>
                  <a:pt x="402" y="4823"/>
                </a:lnTo>
                <a:lnTo>
                  <a:pt x="359" y="5016"/>
                </a:lnTo>
                <a:lnTo>
                  <a:pt x="319" y="5210"/>
                </a:lnTo>
                <a:lnTo>
                  <a:pt x="281" y="5407"/>
                </a:lnTo>
                <a:lnTo>
                  <a:pt x="245" y="5606"/>
                </a:lnTo>
                <a:lnTo>
                  <a:pt x="212" y="5806"/>
                </a:lnTo>
                <a:lnTo>
                  <a:pt x="180" y="6008"/>
                </a:lnTo>
                <a:lnTo>
                  <a:pt x="152" y="6212"/>
                </a:lnTo>
                <a:lnTo>
                  <a:pt x="126" y="6417"/>
                </a:lnTo>
                <a:lnTo>
                  <a:pt x="102" y="6624"/>
                </a:lnTo>
                <a:lnTo>
                  <a:pt x="81" y="6831"/>
                </a:lnTo>
                <a:lnTo>
                  <a:pt x="62" y="7040"/>
                </a:lnTo>
                <a:lnTo>
                  <a:pt x="45" y="7249"/>
                </a:lnTo>
                <a:lnTo>
                  <a:pt x="32" y="7460"/>
                </a:lnTo>
                <a:lnTo>
                  <a:pt x="20" y="7671"/>
                </a:lnTo>
                <a:lnTo>
                  <a:pt x="11" y="7882"/>
                </a:lnTo>
                <a:lnTo>
                  <a:pt x="5" y="8094"/>
                </a:lnTo>
                <a:lnTo>
                  <a:pt x="1" y="8307"/>
                </a:lnTo>
                <a:lnTo>
                  <a:pt x="0" y="8519"/>
                </a:lnTo>
                <a:lnTo>
                  <a:pt x="4063" y="8519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800000"/>
              </a:gs>
            </a:gsLst>
            <a:path path="rect">
              <a:fillToRect l="29999" t="29999" r="70001" b="70001"/>
            </a:path>
          </a:gradFill>
          <a:ln w="18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000500" y="3040063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ts val="2550"/>
              </a:lnSpc>
            </a:pPr>
            <a:r>
              <a:rPr lang="en-GB" sz="25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Seele</a:t>
            </a:r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3871913" y="3522663"/>
            <a:ext cx="1401762" cy="1468437"/>
          </a:xfrm>
          <a:custGeom>
            <a:avLst/>
            <a:gdLst>
              <a:gd name="T0" fmla="*/ 2147483647 w 4290"/>
              <a:gd name="T1" fmla="*/ 2147483647 h 4498"/>
              <a:gd name="T2" fmla="*/ 2147483647 w 4290"/>
              <a:gd name="T3" fmla="*/ 2147483647 h 4498"/>
              <a:gd name="T4" fmla="*/ 2147483647 w 4290"/>
              <a:gd name="T5" fmla="*/ 2147483647 h 4498"/>
              <a:gd name="T6" fmla="*/ 2147483647 w 4290"/>
              <a:gd name="T7" fmla="*/ 2147483647 h 4498"/>
              <a:gd name="T8" fmla="*/ 2147483647 w 4290"/>
              <a:gd name="T9" fmla="*/ 2147483647 h 4498"/>
              <a:gd name="T10" fmla="*/ 2147483647 w 4290"/>
              <a:gd name="T11" fmla="*/ 2147483647 h 4498"/>
              <a:gd name="T12" fmla="*/ 2147483647 w 4290"/>
              <a:gd name="T13" fmla="*/ 2147483647 h 4498"/>
              <a:gd name="T14" fmla="*/ 2147483647 w 4290"/>
              <a:gd name="T15" fmla="*/ 2147483647 h 4498"/>
              <a:gd name="T16" fmla="*/ 2147483647 w 4290"/>
              <a:gd name="T17" fmla="*/ 2147483647 h 4498"/>
              <a:gd name="T18" fmla="*/ 2147483647 w 4290"/>
              <a:gd name="T19" fmla="*/ 2147483647 h 4498"/>
              <a:gd name="T20" fmla="*/ 2147483647 w 4290"/>
              <a:gd name="T21" fmla="*/ 2147483647 h 4498"/>
              <a:gd name="T22" fmla="*/ 2147483647 w 4290"/>
              <a:gd name="T23" fmla="*/ 2147483647 h 4498"/>
              <a:gd name="T24" fmla="*/ 2147483647 w 4290"/>
              <a:gd name="T25" fmla="*/ 2147483647 h 4498"/>
              <a:gd name="T26" fmla="*/ 2147483647 w 4290"/>
              <a:gd name="T27" fmla="*/ 2147483647 h 4498"/>
              <a:gd name="T28" fmla="*/ 2147483647 w 4290"/>
              <a:gd name="T29" fmla="*/ 2147483647 h 4498"/>
              <a:gd name="T30" fmla="*/ 2147483647 w 4290"/>
              <a:gd name="T31" fmla="*/ 2147483647 h 4498"/>
              <a:gd name="T32" fmla="*/ 2147483647 w 4290"/>
              <a:gd name="T33" fmla="*/ 2147483647 h 4498"/>
              <a:gd name="T34" fmla="*/ 2147483647 w 4290"/>
              <a:gd name="T35" fmla="*/ 2147483647 h 4498"/>
              <a:gd name="T36" fmla="*/ 2147483647 w 4290"/>
              <a:gd name="T37" fmla="*/ 2147483647 h 4498"/>
              <a:gd name="T38" fmla="*/ 2147483647 w 4290"/>
              <a:gd name="T39" fmla="*/ 2147483647 h 4498"/>
              <a:gd name="T40" fmla="*/ 2147483647 w 4290"/>
              <a:gd name="T41" fmla="*/ 2147483647 h 4498"/>
              <a:gd name="T42" fmla="*/ 2147483647 w 4290"/>
              <a:gd name="T43" fmla="*/ 2147483647 h 4498"/>
              <a:gd name="T44" fmla="*/ 2147483647 w 4290"/>
              <a:gd name="T45" fmla="*/ 2147483647 h 4498"/>
              <a:gd name="T46" fmla="*/ 2147483647 w 4290"/>
              <a:gd name="T47" fmla="*/ 2147483647 h 4498"/>
              <a:gd name="T48" fmla="*/ 2147483647 w 4290"/>
              <a:gd name="T49" fmla="*/ 2147483647 h 4498"/>
              <a:gd name="T50" fmla="*/ 2147483647 w 4290"/>
              <a:gd name="T51" fmla="*/ 2147483647 h 4498"/>
              <a:gd name="T52" fmla="*/ 2147483647 w 4290"/>
              <a:gd name="T53" fmla="*/ 2147483647 h 4498"/>
              <a:gd name="T54" fmla="*/ 2147483647 w 4290"/>
              <a:gd name="T55" fmla="*/ 2147483647 h 4498"/>
              <a:gd name="T56" fmla="*/ 2147483647 w 4290"/>
              <a:gd name="T57" fmla="*/ 2147483647 h 4498"/>
              <a:gd name="T58" fmla="*/ 2147483647 w 4290"/>
              <a:gd name="T59" fmla="*/ 2147483647 h 4498"/>
              <a:gd name="T60" fmla="*/ 2147483647 w 4290"/>
              <a:gd name="T61" fmla="*/ 2147483647 h 4498"/>
              <a:gd name="T62" fmla="*/ 0 w 4290"/>
              <a:gd name="T63" fmla="*/ 2147483647 h 44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290" h="4498">
                <a:moveTo>
                  <a:pt x="2144" y="4497"/>
                </a:moveTo>
                <a:lnTo>
                  <a:pt x="4289" y="4497"/>
                </a:lnTo>
                <a:lnTo>
                  <a:pt x="4286" y="4269"/>
                </a:lnTo>
                <a:lnTo>
                  <a:pt x="4278" y="4042"/>
                </a:lnTo>
                <a:lnTo>
                  <a:pt x="4264" y="3816"/>
                </a:lnTo>
                <a:lnTo>
                  <a:pt x="4245" y="3592"/>
                </a:lnTo>
                <a:lnTo>
                  <a:pt x="4221" y="3370"/>
                </a:lnTo>
                <a:lnTo>
                  <a:pt x="4191" y="3151"/>
                </a:lnTo>
                <a:lnTo>
                  <a:pt x="4156" y="2936"/>
                </a:lnTo>
                <a:lnTo>
                  <a:pt x="4115" y="2724"/>
                </a:lnTo>
                <a:lnTo>
                  <a:pt x="4070" y="2517"/>
                </a:lnTo>
                <a:lnTo>
                  <a:pt x="4020" y="2315"/>
                </a:lnTo>
                <a:lnTo>
                  <a:pt x="3964" y="2118"/>
                </a:lnTo>
                <a:lnTo>
                  <a:pt x="3905" y="1928"/>
                </a:lnTo>
                <a:lnTo>
                  <a:pt x="3840" y="1744"/>
                </a:lnTo>
                <a:lnTo>
                  <a:pt x="3772" y="1567"/>
                </a:lnTo>
                <a:lnTo>
                  <a:pt x="3699" y="1398"/>
                </a:lnTo>
                <a:lnTo>
                  <a:pt x="3622" y="1237"/>
                </a:lnTo>
                <a:lnTo>
                  <a:pt x="3542" y="1085"/>
                </a:lnTo>
                <a:lnTo>
                  <a:pt x="3457" y="941"/>
                </a:lnTo>
                <a:lnTo>
                  <a:pt x="3370" y="806"/>
                </a:lnTo>
                <a:lnTo>
                  <a:pt x="3279" y="680"/>
                </a:lnTo>
                <a:lnTo>
                  <a:pt x="3185" y="565"/>
                </a:lnTo>
                <a:lnTo>
                  <a:pt x="3089" y="459"/>
                </a:lnTo>
                <a:lnTo>
                  <a:pt x="2990" y="364"/>
                </a:lnTo>
                <a:lnTo>
                  <a:pt x="2890" y="280"/>
                </a:lnTo>
                <a:lnTo>
                  <a:pt x="2787" y="206"/>
                </a:lnTo>
                <a:lnTo>
                  <a:pt x="2682" y="144"/>
                </a:lnTo>
                <a:lnTo>
                  <a:pt x="2577" y="92"/>
                </a:lnTo>
                <a:lnTo>
                  <a:pt x="2470" y="52"/>
                </a:lnTo>
                <a:lnTo>
                  <a:pt x="2362" y="23"/>
                </a:lnTo>
                <a:lnTo>
                  <a:pt x="2254" y="6"/>
                </a:lnTo>
                <a:lnTo>
                  <a:pt x="2144" y="0"/>
                </a:lnTo>
                <a:lnTo>
                  <a:pt x="2035" y="6"/>
                </a:lnTo>
                <a:lnTo>
                  <a:pt x="1927" y="23"/>
                </a:lnTo>
                <a:lnTo>
                  <a:pt x="1819" y="52"/>
                </a:lnTo>
                <a:lnTo>
                  <a:pt x="1712" y="92"/>
                </a:lnTo>
                <a:lnTo>
                  <a:pt x="1607" y="144"/>
                </a:lnTo>
                <a:lnTo>
                  <a:pt x="1502" y="206"/>
                </a:lnTo>
                <a:lnTo>
                  <a:pt x="1399" y="280"/>
                </a:lnTo>
                <a:lnTo>
                  <a:pt x="1299" y="364"/>
                </a:lnTo>
                <a:lnTo>
                  <a:pt x="1200" y="459"/>
                </a:lnTo>
                <a:lnTo>
                  <a:pt x="1104" y="565"/>
                </a:lnTo>
                <a:lnTo>
                  <a:pt x="1010" y="680"/>
                </a:lnTo>
                <a:lnTo>
                  <a:pt x="919" y="806"/>
                </a:lnTo>
                <a:lnTo>
                  <a:pt x="832" y="941"/>
                </a:lnTo>
                <a:lnTo>
                  <a:pt x="747" y="1085"/>
                </a:lnTo>
                <a:lnTo>
                  <a:pt x="667" y="1237"/>
                </a:lnTo>
                <a:lnTo>
                  <a:pt x="590" y="1398"/>
                </a:lnTo>
                <a:lnTo>
                  <a:pt x="517" y="1567"/>
                </a:lnTo>
                <a:lnTo>
                  <a:pt x="449" y="1744"/>
                </a:lnTo>
                <a:lnTo>
                  <a:pt x="384" y="1928"/>
                </a:lnTo>
                <a:lnTo>
                  <a:pt x="325" y="2118"/>
                </a:lnTo>
                <a:lnTo>
                  <a:pt x="269" y="2315"/>
                </a:lnTo>
                <a:lnTo>
                  <a:pt x="219" y="2517"/>
                </a:lnTo>
                <a:lnTo>
                  <a:pt x="174" y="2724"/>
                </a:lnTo>
                <a:lnTo>
                  <a:pt x="133" y="2936"/>
                </a:lnTo>
                <a:lnTo>
                  <a:pt x="98" y="3151"/>
                </a:lnTo>
                <a:lnTo>
                  <a:pt x="68" y="3370"/>
                </a:lnTo>
                <a:lnTo>
                  <a:pt x="44" y="3592"/>
                </a:lnTo>
                <a:lnTo>
                  <a:pt x="25" y="3816"/>
                </a:lnTo>
                <a:lnTo>
                  <a:pt x="11" y="4042"/>
                </a:lnTo>
                <a:lnTo>
                  <a:pt x="3" y="4269"/>
                </a:lnTo>
                <a:lnTo>
                  <a:pt x="0" y="4497"/>
                </a:lnTo>
                <a:lnTo>
                  <a:pt x="2144" y="4497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rect">
              <a:fillToRect l="50000" t="50000" r="50000" b="50000"/>
            </a:path>
          </a:gradFill>
          <a:ln w="18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143375" y="4183063"/>
            <a:ext cx="855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ts val="2550"/>
              </a:lnSpc>
            </a:pPr>
            <a:r>
              <a:rPr lang="en-GB" sz="25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Geist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685800" y="2525713"/>
            <a:ext cx="1524000" cy="1550987"/>
          </a:xfrm>
          <a:prstGeom prst="roundRect">
            <a:avLst>
              <a:gd name="adj" fmla="val 93"/>
            </a:avLst>
          </a:prstGeom>
          <a:gradFill rotWithShape="0">
            <a:gsLst>
              <a:gs pos="0">
                <a:srgbClr val="FFFF00"/>
              </a:gs>
              <a:gs pos="100000">
                <a:srgbClr val="800000"/>
              </a:gs>
            </a:gsLst>
            <a:path path="shape">
              <a:fillToRect l="29999" t="29999" r="70001" b="70001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0" tIns="0" rIns="0" bIns="0" anchorCtr="1"/>
          <a:lstStyle/>
          <a:p>
            <a:pPr algn="ctr"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500" b="1" u="sng">
                <a:solidFill>
                  <a:srgbClr val="FFFFFF"/>
                </a:solidFill>
                <a:latin typeface="Tahoma" pitchFamily="32" charset="0"/>
              </a:rPr>
              <a:t>Seele:</a:t>
            </a:r>
          </a:p>
          <a:p>
            <a:pPr algn="ctr"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100" b="1" u="sng">
              <a:solidFill>
                <a:srgbClr val="FFFFFF"/>
              </a:solidFill>
              <a:latin typeface="Tahoma" pitchFamily="32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Wille</a:t>
            </a: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Verstand</a:t>
            </a: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Gefühl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6896100" y="1828800"/>
            <a:ext cx="1638300" cy="1752600"/>
          </a:xfrm>
          <a:prstGeom prst="roundRect">
            <a:avLst>
              <a:gd name="adj" fmla="val 83"/>
            </a:avLst>
          </a:prstGeom>
          <a:gradFill rotWithShape="0">
            <a:gsLst>
              <a:gs pos="0">
                <a:srgbClr val="00008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0" tIns="0" rIns="0" bIns="0" anchorCtr="1"/>
          <a:lstStyle/>
          <a:p>
            <a:pPr algn="ctr"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500" b="1" u="sng">
                <a:solidFill>
                  <a:srgbClr val="FFFFFF"/>
                </a:solidFill>
                <a:latin typeface="Tahoma" pitchFamily="32" charset="0"/>
              </a:rPr>
              <a:t>Geist:</a:t>
            </a:r>
          </a:p>
          <a:p>
            <a:pPr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900" b="1" u="sng">
              <a:solidFill>
                <a:srgbClr val="FFFFFF"/>
              </a:solidFill>
              <a:latin typeface="Tahoma" pitchFamily="32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Gewissen</a:t>
            </a: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Gottes-</a:t>
            </a:r>
          </a:p>
          <a:p>
            <a:pPr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   erkenntnis</a:t>
            </a: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Anbetung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5122" grpId="0" animBg="1"/>
      <p:bldP spid="5125" grpId="0" animBg="1"/>
      <p:bldP spid="51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1"/>
          <p:cNvSpPr>
            <a:spLocks noChangeArrowheads="1"/>
          </p:cNvSpPr>
          <p:nvPr/>
        </p:nvSpPr>
        <p:spPr bwMode="auto">
          <a:xfrm>
            <a:off x="2095500" y="744538"/>
            <a:ext cx="3933825" cy="2170112"/>
          </a:xfrm>
          <a:custGeom>
            <a:avLst/>
            <a:gdLst>
              <a:gd name="T0" fmla="*/ 2147483647 w 12049"/>
              <a:gd name="T1" fmla="*/ 2147483647 h 6645"/>
              <a:gd name="T2" fmla="*/ 2147483647 w 12049"/>
              <a:gd name="T3" fmla="*/ 2147483647 h 6645"/>
              <a:gd name="T4" fmla="*/ 2147483647 w 12049"/>
              <a:gd name="T5" fmla="*/ 2147483647 h 6645"/>
              <a:gd name="T6" fmla="*/ 2147483647 w 12049"/>
              <a:gd name="T7" fmla="*/ 2147483647 h 6645"/>
              <a:gd name="T8" fmla="*/ 2147483647 w 12049"/>
              <a:gd name="T9" fmla="*/ 2147483647 h 6645"/>
              <a:gd name="T10" fmla="*/ 2147483647 w 12049"/>
              <a:gd name="T11" fmla="*/ 2147483647 h 6645"/>
              <a:gd name="T12" fmla="*/ 2147483647 w 12049"/>
              <a:gd name="T13" fmla="*/ 2147483647 h 6645"/>
              <a:gd name="T14" fmla="*/ 2147483647 w 12049"/>
              <a:gd name="T15" fmla="*/ 2147483647 h 6645"/>
              <a:gd name="T16" fmla="*/ 2147483647 w 12049"/>
              <a:gd name="T17" fmla="*/ 2147483647 h 6645"/>
              <a:gd name="T18" fmla="*/ 2147483647 w 12049"/>
              <a:gd name="T19" fmla="*/ 2147483647 h 6645"/>
              <a:gd name="T20" fmla="*/ 2147483647 w 12049"/>
              <a:gd name="T21" fmla="*/ 2147483647 h 6645"/>
              <a:gd name="T22" fmla="*/ 2147483647 w 12049"/>
              <a:gd name="T23" fmla="*/ 2147483647 h 6645"/>
              <a:gd name="T24" fmla="*/ 2147483647 w 12049"/>
              <a:gd name="T25" fmla="*/ 2147483647 h 6645"/>
              <a:gd name="T26" fmla="*/ 2147483647 w 12049"/>
              <a:gd name="T27" fmla="*/ 2147483647 h 6645"/>
              <a:gd name="T28" fmla="*/ 2147483647 w 12049"/>
              <a:gd name="T29" fmla="*/ 2147483647 h 6645"/>
              <a:gd name="T30" fmla="*/ 2147483647 w 12049"/>
              <a:gd name="T31" fmla="*/ 2147483647 h 6645"/>
              <a:gd name="T32" fmla="*/ 2147483647 w 12049"/>
              <a:gd name="T33" fmla="*/ 2147483647 h 6645"/>
              <a:gd name="T34" fmla="*/ 2147483647 w 12049"/>
              <a:gd name="T35" fmla="*/ 2147483647 h 6645"/>
              <a:gd name="T36" fmla="*/ 2147483647 w 12049"/>
              <a:gd name="T37" fmla="*/ 2147483647 h 6645"/>
              <a:gd name="T38" fmla="*/ 2147483647 w 12049"/>
              <a:gd name="T39" fmla="*/ 2147483647 h 6645"/>
              <a:gd name="T40" fmla="*/ 2147483647 w 12049"/>
              <a:gd name="T41" fmla="*/ 2147483647 h 6645"/>
              <a:gd name="T42" fmla="*/ 2147483647 w 12049"/>
              <a:gd name="T43" fmla="*/ 2147483647 h 6645"/>
              <a:gd name="T44" fmla="*/ 2147483647 w 12049"/>
              <a:gd name="T45" fmla="*/ 2147483647 h 6645"/>
              <a:gd name="T46" fmla="*/ 2147483647 w 12049"/>
              <a:gd name="T47" fmla="*/ 2147483647 h 6645"/>
              <a:gd name="T48" fmla="*/ 2147483647 w 12049"/>
              <a:gd name="T49" fmla="*/ 2147483647 h 6645"/>
              <a:gd name="T50" fmla="*/ 2147483647 w 12049"/>
              <a:gd name="T51" fmla="*/ 2147483647 h 6645"/>
              <a:gd name="T52" fmla="*/ 2147483647 w 12049"/>
              <a:gd name="T53" fmla="*/ 2147483647 h 6645"/>
              <a:gd name="T54" fmla="*/ 2147483647 w 12049"/>
              <a:gd name="T55" fmla="*/ 2147483647 h 6645"/>
              <a:gd name="T56" fmla="*/ 2147483647 w 12049"/>
              <a:gd name="T57" fmla="*/ 2147483647 h 6645"/>
              <a:gd name="T58" fmla="*/ 2147483647 w 12049"/>
              <a:gd name="T59" fmla="*/ 2147483647 h 6645"/>
              <a:gd name="T60" fmla="*/ 2147483647 w 12049"/>
              <a:gd name="T61" fmla="*/ 2147483647 h 6645"/>
              <a:gd name="T62" fmla="*/ 2147483647 w 12049"/>
              <a:gd name="T63" fmla="*/ 2147483647 h 6645"/>
              <a:gd name="T64" fmla="*/ 2147483647 w 12049"/>
              <a:gd name="T65" fmla="*/ 2147483647 h 6645"/>
              <a:gd name="T66" fmla="*/ 2147483647 w 12049"/>
              <a:gd name="T67" fmla="*/ 2147483647 h 6645"/>
              <a:gd name="T68" fmla="*/ 2147483647 w 12049"/>
              <a:gd name="T69" fmla="*/ 2147483647 h 6645"/>
              <a:gd name="T70" fmla="*/ 2147483647 w 12049"/>
              <a:gd name="T71" fmla="*/ 2147483647 h 6645"/>
              <a:gd name="T72" fmla="*/ 2147483647 w 12049"/>
              <a:gd name="T73" fmla="*/ 2147483647 h 6645"/>
              <a:gd name="T74" fmla="*/ 2147483647 w 12049"/>
              <a:gd name="T75" fmla="*/ 2147483647 h 6645"/>
              <a:gd name="T76" fmla="*/ 2147483647 w 12049"/>
              <a:gd name="T77" fmla="*/ 2147483647 h 6645"/>
              <a:gd name="T78" fmla="*/ 2147483647 w 12049"/>
              <a:gd name="T79" fmla="*/ 2147483647 h 6645"/>
              <a:gd name="T80" fmla="*/ 2147483647 w 12049"/>
              <a:gd name="T81" fmla="*/ 2147483647 h 6645"/>
              <a:gd name="T82" fmla="*/ 2147483647 w 12049"/>
              <a:gd name="T83" fmla="*/ 2147483647 h 6645"/>
              <a:gd name="T84" fmla="*/ 2147483647 w 12049"/>
              <a:gd name="T85" fmla="*/ 2147483647 h 6645"/>
              <a:gd name="T86" fmla="*/ 2147483647 w 12049"/>
              <a:gd name="T87" fmla="*/ 2147483647 h 6645"/>
              <a:gd name="T88" fmla="*/ 2147483647 w 12049"/>
              <a:gd name="T89" fmla="*/ 2147483647 h 6645"/>
              <a:gd name="T90" fmla="*/ 2147483647 w 12049"/>
              <a:gd name="T91" fmla="*/ 2147483647 h 6645"/>
              <a:gd name="T92" fmla="*/ 2147483647 w 12049"/>
              <a:gd name="T93" fmla="*/ 2147483647 h 6645"/>
              <a:gd name="T94" fmla="*/ 2147483647 w 12049"/>
              <a:gd name="T95" fmla="*/ 2147483647 h 6645"/>
              <a:gd name="T96" fmla="*/ 2147483647 w 12049"/>
              <a:gd name="T97" fmla="*/ 2147483647 h 6645"/>
              <a:gd name="T98" fmla="*/ 2147483647 w 12049"/>
              <a:gd name="T99" fmla="*/ 2147483647 h 6645"/>
              <a:gd name="T100" fmla="*/ 2147483647 w 12049"/>
              <a:gd name="T101" fmla="*/ 2147483647 h 6645"/>
              <a:gd name="T102" fmla="*/ 2147483647 w 12049"/>
              <a:gd name="T103" fmla="*/ 2147483647 h 6645"/>
              <a:gd name="T104" fmla="*/ 2147483647 w 12049"/>
              <a:gd name="T105" fmla="*/ 2147483647 h 6645"/>
              <a:gd name="T106" fmla="*/ 2147483647 w 12049"/>
              <a:gd name="T107" fmla="*/ 2147483647 h 6645"/>
              <a:gd name="T108" fmla="*/ 2147483647 w 12049"/>
              <a:gd name="T109" fmla="*/ 2147483647 h 6645"/>
              <a:gd name="T110" fmla="*/ 2147483647 w 12049"/>
              <a:gd name="T111" fmla="*/ 2147483647 h 6645"/>
              <a:gd name="T112" fmla="*/ 2147483647 w 12049"/>
              <a:gd name="T113" fmla="*/ 2147483647 h 6645"/>
              <a:gd name="T114" fmla="*/ 2147483647 w 12049"/>
              <a:gd name="T115" fmla="*/ 2147483647 h 6645"/>
              <a:gd name="T116" fmla="*/ 2147483647 w 12049"/>
              <a:gd name="T117" fmla="*/ 2147483647 h 6645"/>
              <a:gd name="T118" fmla="*/ 2147483647 w 12049"/>
              <a:gd name="T119" fmla="*/ 2147483647 h 6645"/>
              <a:gd name="T120" fmla="*/ 2147483647 w 12049"/>
              <a:gd name="T121" fmla="*/ 2147483647 h 6645"/>
              <a:gd name="T122" fmla="*/ 2147483647 w 12049"/>
              <a:gd name="T123" fmla="*/ 2147483647 h 6645"/>
              <a:gd name="T124" fmla="*/ 2147483647 w 12049"/>
              <a:gd name="T125" fmla="*/ 2147483647 h 664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049" h="6645">
                <a:moveTo>
                  <a:pt x="0" y="0"/>
                </a:moveTo>
                <a:lnTo>
                  <a:pt x="2" y="166"/>
                </a:lnTo>
                <a:lnTo>
                  <a:pt x="7" y="331"/>
                </a:lnTo>
                <a:lnTo>
                  <a:pt x="17" y="496"/>
                </a:lnTo>
                <a:lnTo>
                  <a:pt x="30" y="661"/>
                </a:lnTo>
                <a:lnTo>
                  <a:pt x="47" y="826"/>
                </a:lnTo>
                <a:lnTo>
                  <a:pt x="67" y="990"/>
                </a:lnTo>
                <a:lnTo>
                  <a:pt x="92" y="1154"/>
                </a:lnTo>
                <a:lnTo>
                  <a:pt x="119" y="1316"/>
                </a:lnTo>
                <a:lnTo>
                  <a:pt x="151" y="1478"/>
                </a:lnTo>
                <a:lnTo>
                  <a:pt x="186" y="1639"/>
                </a:lnTo>
                <a:lnTo>
                  <a:pt x="225" y="1799"/>
                </a:lnTo>
                <a:lnTo>
                  <a:pt x="268" y="1958"/>
                </a:lnTo>
                <a:lnTo>
                  <a:pt x="314" y="2116"/>
                </a:lnTo>
                <a:lnTo>
                  <a:pt x="363" y="2272"/>
                </a:lnTo>
                <a:lnTo>
                  <a:pt x="416" y="2427"/>
                </a:lnTo>
                <a:lnTo>
                  <a:pt x="473" y="2580"/>
                </a:lnTo>
                <a:lnTo>
                  <a:pt x="533" y="2732"/>
                </a:lnTo>
                <a:lnTo>
                  <a:pt x="597" y="2882"/>
                </a:lnTo>
                <a:lnTo>
                  <a:pt x="663" y="3031"/>
                </a:lnTo>
                <a:lnTo>
                  <a:pt x="734" y="3177"/>
                </a:lnTo>
                <a:lnTo>
                  <a:pt x="807" y="3323"/>
                </a:lnTo>
                <a:lnTo>
                  <a:pt x="884" y="3465"/>
                </a:lnTo>
                <a:lnTo>
                  <a:pt x="964" y="3605"/>
                </a:lnTo>
                <a:lnTo>
                  <a:pt x="1047" y="3743"/>
                </a:lnTo>
                <a:lnTo>
                  <a:pt x="1133" y="3879"/>
                </a:lnTo>
                <a:lnTo>
                  <a:pt x="1222" y="4012"/>
                </a:lnTo>
                <a:lnTo>
                  <a:pt x="1314" y="4143"/>
                </a:lnTo>
                <a:lnTo>
                  <a:pt x="1409" y="4271"/>
                </a:lnTo>
                <a:lnTo>
                  <a:pt x="1507" y="4397"/>
                </a:lnTo>
                <a:lnTo>
                  <a:pt x="1608" y="4519"/>
                </a:lnTo>
                <a:lnTo>
                  <a:pt x="1712" y="4639"/>
                </a:lnTo>
                <a:lnTo>
                  <a:pt x="1818" y="4757"/>
                </a:lnTo>
                <a:lnTo>
                  <a:pt x="1927" y="4871"/>
                </a:lnTo>
                <a:lnTo>
                  <a:pt x="2038" y="4982"/>
                </a:lnTo>
                <a:lnTo>
                  <a:pt x="2152" y="5090"/>
                </a:lnTo>
                <a:lnTo>
                  <a:pt x="2268" y="5195"/>
                </a:lnTo>
                <a:lnTo>
                  <a:pt x="2387" y="5296"/>
                </a:lnTo>
                <a:lnTo>
                  <a:pt x="2508" y="5395"/>
                </a:lnTo>
                <a:lnTo>
                  <a:pt x="2631" y="5490"/>
                </a:lnTo>
                <a:lnTo>
                  <a:pt x="2756" y="5581"/>
                </a:lnTo>
                <a:lnTo>
                  <a:pt x="2883" y="5669"/>
                </a:lnTo>
                <a:lnTo>
                  <a:pt x="3012" y="5754"/>
                </a:lnTo>
                <a:lnTo>
                  <a:pt x="3143" y="5835"/>
                </a:lnTo>
                <a:lnTo>
                  <a:pt x="3276" y="5912"/>
                </a:lnTo>
                <a:lnTo>
                  <a:pt x="3410" y="5986"/>
                </a:lnTo>
                <a:lnTo>
                  <a:pt x="3546" y="6056"/>
                </a:lnTo>
                <a:lnTo>
                  <a:pt x="3684" y="6122"/>
                </a:lnTo>
                <a:lnTo>
                  <a:pt x="3823" y="6185"/>
                </a:lnTo>
                <a:lnTo>
                  <a:pt x="3964" y="6243"/>
                </a:lnTo>
                <a:lnTo>
                  <a:pt x="4105" y="6298"/>
                </a:lnTo>
                <a:lnTo>
                  <a:pt x="4248" y="6349"/>
                </a:lnTo>
                <a:lnTo>
                  <a:pt x="4392" y="6396"/>
                </a:lnTo>
                <a:lnTo>
                  <a:pt x="4538" y="6439"/>
                </a:lnTo>
                <a:lnTo>
                  <a:pt x="4684" y="6477"/>
                </a:lnTo>
                <a:lnTo>
                  <a:pt x="4830" y="6512"/>
                </a:lnTo>
                <a:lnTo>
                  <a:pt x="4978" y="6543"/>
                </a:lnTo>
                <a:lnTo>
                  <a:pt x="5126" y="6570"/>
                </a:lnTo>
                <a:lnTo>
                  <a:pt x="5275" y="6592"/>
                </a:lnTo>
                <a:lnTo>
                  <a:pt x="5424" y="6611"/>
                </a:lnTo>
                <a:lnTo>
                  <a:pt x="5574" y="6625"/>
                </a:lnTo>
                <a:lnTo>
                  <a:pt x="5724" y="6636"/>
                </a:lnTo>
                <a:lnTo>
                  <a:pt x="5874" y="6642"/>
                </a:lnTo>
                <a:lnTo>
                  <a:pt x="6024" y="6644"/>
                </a:lnTo>
                <a:lnTo>
                  <a:pt x="6174" y="6642"/>
                </a:lnTo>
                <a:lnTo>
                  <a:pt x="6324" y="6636"/>
                </a:lnTo>
                <a:lnTo>
                  <a:pt x="6474" y="6625"/>
                </a:lnTo>
                <a:lnTo>
                  <a:pt x="6624" y="6611"/>
                </a:lnTo>
                <a:lnTo>
                  <a:pt x="6773" y="6592"/>
                </a:lnTo>
                <a:lnTo>
                  <a:pt x="6922" y="6570"/>
                </a:lnTo>
                <a:lnTo>
                  <a:pt x="7070" y="6543"/>
                </a:lnTo>
                <a:lnTo>
                  <a:pt x="7218" y="6512"/>
                </a:lnTo>
                <a:lnTo>
                  <a:pt x="7364" y="6477"/>
                </a:lnTo>
                <a:lnTo>
                  <a:pt x="7510" y="6439"/>
                </a:lnTo>
                <a:lnTo>
                  <a:pt x="7656" y="6396"/>
                </a:lnTo>
                <a:lnTo>
                  <a:pt x="7800" y="6349"/>
                </a:lnTo>
                <a:lnTo>
                  <a:pt x="7943" y="6298"/>
                </a:lnTo>
                <a:lnTo>
                  <a:pt x="8084" y="6243"/>
                </a:lnTo>
                <a:lnTo>
                  <a:pt x="8225" y="6185"/>
                </a:lnTo>
                <a:lnTo>
                  <a:pt x="8364" y="6122"/>
                </a:lnTo>
                <a:lnTo>
                  <a:pt x="8502" y="6056"/>
                </a:lnTo>
                <a:lnTo>
                  <a:pt x="8638" y="5986"/>
                </a:lnTo>
                <a:lnTo>
                  <a:pt x="8772" y="5912"/>
                </a:lnTo>
                <a:lnTo>
                  <a:pt x="8905" y="5835"/>
                </a:lnTo>
                <a:lnTo>
                  <a:pt x="9036" y="5754"/>
                </a:lnTo>
                <a:lnTo>
                  <a:pt x="9165" y="5669"/>
                </a:lnTo>
                <a:lnTo>
                  <a:pt x="9292" y="5581"/>
                </a:lnTo>
                <a:lnTo>
                  <a:pt x="9417" y="5490"/>
                </a:lnTo>
                <a:lnTo>
                  <a:pt x="9540" y="5395"/>
                </a:lnTo>
                <a:lnTo>
                  <a:pt x="9661" y="5296"/>
                </a:lnTo>
                <a:lnTo>
                  <a:pt x="9780" y="5195"/>
                </a:lnTo>
                <a:lnTo>
                  <a:pt x="9896" y="5090"/>
                </a:lnTo>
                <a:lnTo>
                  <a:pt x="10010" y="4982"/>
                </a:lnTo>
                <a:lnTo>
                  <a:pt x="10121" y="4871"/>
                </a:lnTo>
                <a:lnTo>
                  <a:pt x="10230" y="4757"/>
                </a:lnTo>
                <a:lnTo>
                  <a:pt x="10336" y="4639"/>
                </a:lnTo>
                <a:lnTo>
                  <a:pt x="10440" y="4519"/>
                </a:lnTo>
                <a:lnTo>
                  <a:pt x="10541" y="4397"/>
                </a:lnTo>
                <a:lnTo>
                  <a:pt x="10639" y="4271"/>
                </a:lnTo>
                <a:lnTo>
                  <a:pt x="10734" y="4143"/>
                </a:lnTo>
                <a:lnTo>
                  <a:pt x="10826" y="4012"/>
                </a:lnTo>
                <a:lnTo>
                  <a:pt x="10915" y="3879"/>
                </a:lnTo>
                <a:lnTo>
                  <a:pt x="11001" y="3743"/>
                </a:lnTo>
                <a:lnTo>
                  <a:pt x="11084" y="3605"/>
                </a:lnTo>
                <a:lnTo>
                  <a:pt x="11164" y="3465"/>
                </a:lnTo>
                <a:lnTo>
                  <a:pt x="11241" y="3321"/>
                </a:lnTo>
                <a:lnTo>
                  <a:pt x="11314" y="3177"/>
                </a:lnTo>
                <a:lnTo>
                  <a:pt x="11385" y="3031"/>
                </a:lnTo>
                <a:lnTo>
                  <a:pt x="11451" y="2882"/>
                </a:lnTo>
                <a:lnTo>
                  <a:pt x="11515" y="2732"/>
                </a:lnTo>
                <a:lnTo>
                  <a:pt x="11575" y="2580"/>
                </a:lnTo>
                <a:lnTo>
                  <a:pt x="11632" y="2427"/>
                </a:lnTo>
                <a:lnTo>
                  <a:pt x="11685" y="2272"/>
                </a:lnTo>
                <a:lnTo>
                  <a:pt x="11734" y="2116"/>
                </a:lnTo>
                <a:lnTo>
                  <a:pt x="11780" y="1958"/>
                </a:lnTo>
                <a:lnTo>
                  <a:pt x="11823" y="1799"/>
                </a:lnTo>
                <a:lnTo>
                  <a:pt x="11862" y="1639"/>
                </a:lnTo>
                <a:lnTo>
                  <a:pt x="11897" y="1478"/>
                </a:lnTo>
                <a:lnTo>
                  <a:pt x="11929" y="1316"/>
                </a:lnTo>
                <a:lnTo>
                  <a:pt x="11956" y="1154"/>
                </a:lnTo>
                <a:lnTo>
                  <a:pt x="11981" y="990"/>
                </a:lnTo>
                <a:lnTo>
                  <a:pt x="12001" y="826"/>
                </a:lnTo>
                <a:lnTo>
                  <a:pt x="12018" y="661"/>
                </a:lnTo>
                <a:lnTo>
                  <a:pt x="12031" y="496"/>
                </a:lnTo>
                <a:lnTo>
                  <a:pt x="12041" y="331"/>
                </a:lnTo>
                <a:lnTo>
                  <a:pt x="12046" y="166"/>
                </a:lnTo>
                <a:lnTo>
                  <a:pt x="12048" y="0"/>
                </a:lnTo>
              </a:path>
            </a:pathLst>
          </a:custGeom>
          <a:noFill/>
          <a:ln w="28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e-DE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857500" y="1366838"/>
            <a:ext cx="23415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5pPr>
            <a:lvl6pPr marL="1535113" indent="-2159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6pPr>
            <a:lvl7pPr marL="1992313" indent="-2159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7pPr>
            <a:lvl8pPr marL="2449513" indent="-2159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8pPr>
            <a:lvl9pPr marL="2906713" indent="-2159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9pPr>
          </a:lstStyle>
          <a:p>
            <a:pPr algn="ctr">
              <a:lnSpc>
                <a:spcPts val="4467"/>
              </a:lnSpc>
              <a:defRPr/>
            </a:pPr>
            <a:r>
              <a:rPr lang="en-GB" sz="44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0" charset="0"/>
              </a:rPr>
              <a:t>G O T T</a:t>
            </a:r>
          </a:p>
        </p:txBody>
      </p:sp>
      <p:sp>
        <p:nvSpPr>
          <p:cNvPr id="10244" name="Freeform 3"/>
          <p:cNvSpPr>
            <a:spLocks noChangeArrowheads="1"/>
          </p:cNvSpPr>
          <p:nvPr/>
        </p:nvSpPr>
        <p:spPr bwMode="auto">
          <a:xfrm>
            <a:off x="2438400" y="3479800"/>
            <a:ext cx="5168900" cy="2330450"/>
          </a:xfrm>
          <a:custGeom>
            <a:avLst/>
            <a:gdLst>
              <a:gd name="T0" fmla="*/ 2147483647 w 15832"/>
              <a:gd name="T1" fmla="*/ 2147483647 h 7140"/>
              <a:gd name="T2" fmla="*/ 2147483647 w 15832"/>
              <a:gd name="T3" fmla="*/ 2147483647 h 7140"/>
              <a:gd name="T4" fmla="*/ 2147483647 w 15832"/>
              <a:gd name="T5" fmla="*/ 2147483647 h 7140"/>
              <a:gd name="T6" fmla="*/ 2147483647 w 15832"/>
              <a:gd name="T7" fmla="*/ 2147483647 h 7140"/>
              <a:gd name="T8" fmla="*/ 2147483647 w 15832"/>
              <a:gd name="T9" fmla="*/ 2147483647 h 7140"/>
              <a:gd name="T10" fmla="*/ 2147483647 w 15832"/>
              <a:gd name="T11" fmla="*/ 2147483647 h 7140"/>
              <a:gd name="T12" fmla="*/ 2147483647 w 15832"/>
              <a:gd name="T13" fmla="*/ 2147483647 h 7140"/>
              <a:gd name="T14" fmla="*/ 2147483647 w 15832"/>
              <a:gd name="T15" fmla="*/ 2147483647 h 7140"/>
              <a:gd name="T16" fmla="*/ 2147483647 w 15832"/>
              <a:gd name="T17" fmla="*/ 2147483647 h 7140"/>
              <a:gd name="T18" fmla="*/ 2147483647 w 15832"/>
              <a:gd name="T19" fmla="*/ 2147483647 h 7140"/>
              <a:gd name="T20" fmla="*/ 2147483647 w 15832"/>
              <a:gd name="T21" fmla="*/ 2147483647 h 7140"/>
              <a:gd name="T22" fmla="*/ 2147483647 w 15832"/>
              <a:gd name="T23" fmla="*/ 2147483647 h 7140"/>
              <a:gd name="T24" fmla="*/ 2147483647 w 15832"/>
              <a:gd name="T25" fmla="*/ 2147483647 h 7140"/>
              <a:gd name="T26" fmla="*/ 2147483647 w 15832"/>
              <a:gd name="T27" fmla="*/ 2147483647 h 7140"/>
              <a:gd name="T28" fmla="*/ 2147483647 w 15832"/>
              <a:gd name="T29" fmla="*/ 2147483647 h 7140"/>
              <a:gd name="T30" fmla="*/ 2147483647 w 15832"/>
              <a:gd name="T31" fmla="*/ 2147483647 h 7140"/>
              <a:gd name="T32" fmla="*/ 2147483647 w 15832"/>
              <a:gd name="T33" fmla="*/ 2147483647 h 7140"/>
              <a:gd name="T34" fmla="*/ 2147483647 w 15832"/>
              <a:gd name="T35" fmla="*/ 2147483647 h 7140"/>
              <a:gd name="T36" fmla="*/ 2147483647 w 15832"/>
              <a:gd name="T37" fmla="*/ 2147483647 h 7140"/>
              <a:gd name="T38" fmla="*/ 2147483647 w 15832"/>
              <a:gd name="T39" fmla="*/ 2147483647 h 7140"/>
              <a:gd name="T40" fmla="*/ 2147483647 w 15832"/>
              <a:gd name="T41" fmla="*/ 2147483647 h 7140"/>
              <a:gd name="T42" fmla="*/ 2147483647 w 15832"/>
              <a:gd name="T43" fmla="*/ 0 h 7140"/>
              <a:gd name="T44" fmla="*/ 2147483647 w 15832"/>
              <a:gd name="T45" fmla="*/ 2147483647 h 7140"/>
              <a:gd name="T46" fmla="*/ 2147483647 w 15832"/>
              <a:gd name="T47" fmla="*/ 2147483647 h 7140"/>
              <a:gd name="T48" fmla="*/ 2147483647 w 15832"/>
              <a:gd name="T49" fmla="*/ 2147483647 h 7140"/>
              <a:gd name="T50" fmla="*/ 2147483647 w 15832"/>
              <a:gd name="T51" fmla="*/ 2147483647 h 7140"/>
              <a:gd name="T52" fmla="*/ 2147483647 w 15832"/>
              <a:gd name="T53" fmla="*/ 2147483647 h 7140"/>
              <a:gd name="T54" fmla="*/ 2147483647 w 15832"/>
              <a:gd name="T55" fmla="*/ 2147483647 h 7140"/>
              <a:gd name="T56" fmla="*/ 2147483647 w 15832"/>
              <a:gd name="T57" fmla="*/ 2147483647 h 7140"/>
              <a:gd name="T58" fmla="*/ 2147483647 w 15832"/>
              <a:gd name="T59" fmla="*/ 2147483647 h 7140"/>
              <a:gd name="T60" fmla="*/ 2147483647 w 15832"/>
              <a:gd name="T61" fmla="*/ 2147483647 h 7140"/>
              <a:gd name="T62" fmla="*/ 2147483647 w 15832"/>
              <a:gd name="T63" fmla="*/ 2147483647 h 7140"/>
              <a:gd name="T64" fmla="*/ 2147483647 w 15832"/>
              <a:gd name="T65" fmla="*/ 2147483647 h 7140"/>
              <a:gd name="T66" fmla="*/ 2147483647 w 15832"/>
              <a:gd name="T67" fmla="*/ 2147483647 h 7140"/>
              <a:gd name="T68" fmla="*/ 2147483647 w 15832"/>
              <a:gd name="T69" fmla="*/ 2147483647 h 7140"/>
              <a:gd name="T70" fmla="*/ 2147483647 w 15832"/>
              <a:gd name="T71" fmla="*/ 2147483647 h 7140"/>
              <a:gd name="T72" fmla="*/ 2147483647 w 15832"/>
              <a:gd name="T73" fmla="*/ 2147483647 h 7140"/>
              <a:gd name="T74" fmla="*/ 2147483647 w 15832"/>
              <a:gd name="T75" fmla="*/ 2147483647 h 7140"/>
              <a:gd name="T76" fmla="*/ 2147483647 w 15832"/>
              <a:gd name="T77" fmla="*/ 2147483647 h 7140"/>
              <a:gd name="T78" fmla="*/ 2147483647 w 15832"/>
              <a:gd name="T79" fmla="*/ 2147483647 h 7140"/>
              <a:gd name="T80" fmla="*/ 2147483647 w 15832"/>
              <a:gd name="T81" fmla="*/ 2147483647 h 7140"/>
              <a:gd name="T82" fmla="*/ 2147483647 w 15832"/>
              <a:gd name="T83" fmla="*/ 2147483647 h 7140"/>
              <a:gd name="T84" fmla="*/ 0 w 15832"/>
              <a:gd name="T85" fmla="*/ 2147483647 h 71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5832" h="7140">
                <a:moveTo>
                  <a:pt x="15825" y="7070"/>
                </a:moveTo>
                <a:lnTo>
                  <a:pt x="15830" y="6901"/>
                </a:lnTo>
                <a:lnTo>
                  <a:pt x="15831" y="6732"/>
                </a:lnTo>
                <a:lnTo>
                  <a:pt x="15826" y="6564"/>
                </a:lnTo>
                <a:lnTo>
                  <a:pt x="15817" y="6395"/>
                </a:lnTo>
                <a:lnTo>
                  <a:pt x="15803" y="6226"/>
                </a:lnTo>
                <a:lnTo>
                  <a:pt x="15784" y="6058"/>
                </a:lnTo>
                <a:lnTo>
                  <a:pt x="15760" y="5890"/>
                </a:lnTo>
                <a:lnTo>
                  <a:pt x="15732" y="5723"/>
                </a:lnTo>
                <a:lnTo>
                  <a:pt x="15698" y="5556"/>
                </a:lnTo>
                <a:lnTo>
                  <a:pt x="15660" y="5391"/>
                </a:lnTo>
                <a:lnTo>
                  <a:pt x="15617" y="5226"/>
                </a:lnTo>
                <a:lnTo>
                  <a:pt x="15569" y="5062"/>
                </a:lnTo>
                <a:lnTo>
                  <a:pt x="15516" y="4899"/>
                </a:lnTo>
                <a:lnTo>
                  <a:pt x="15459" y="4737"/>
                </a:lnTo>
                <a:lnTo>
                  <a:pt x="15397" y="4577"/>
                </a:lnTo>
                <a:lnTo>
                  <a:pt x="15331" y="4418"/>
                </a:lnTo>
                <a:lnTo>
                  <a:pt x="15259" y="4260"/>
                </a:lnTo>
                <a:lnTo>
                  <a:pt x="15184" y="4104"/>
                </a:lnTo>
                <a:lnTo>
                  <a:pt x="15104" y="3950"/>
                </a:lnTo>
                <a:lnTo>
                  <a:pt x="15019" y="3797"/>
                </a:lnTo>
                <a:lnTo>
                  <a:pt x="14930" y="3647"/>
                </a:lnTo>
                <a:lnTo>
                  <a:pt x="14837" y="3498"/>
                </a:lnTo>
                <a:lnTo>
                  <a:pt x="14739" y="3351"/>
                </a:lnTo>
                <a:lnTo>
                  <a:pt x="14637" y="3206"/>
                </a:lnTo>
                <a:lnTo>
                  <a:pt x="14531" y="3064"/>
                </a:lnTo>
                <a:lnTo>
                  <a:pt x="14421" y="2924"/>
                </a:lnTo>
                <a:lnTo>
                  <a:pt x="14307" y="2786"/>
                </a:lnTo>
                <a:lnTo>
                  <a:pt x="14189" y="2651"/>
                </a:lnTo>
                <a:lnTo>
                  <a:pt x="14067" y="2518"/>
                </a:lnTo>
                <a:lnTo>
                  <a:pt x="13941" y="2388"/>
                </a:lnTo>
                <a:lnTo>
                  <a:pt x="13812" y="2261"/>
                </a:lnTo>
                <a:lnTo>
                  <a:pt x="13678" y="2137"/>
                </a:lnTo>
                <a:lnTo>
                  <a:pt x="13542" y="2015"/>
                </a:lnTo>
                <a:lnTo>
                  <a:pt x="13402" y="1896"/>
                </a:lnTo>
                <a:lnTo>
                  <a:pt x="13258" y="1781"/>
                </a:lnTo>
                <a:lnTo>
                  <a:pt x="13111" y="1668"/>
                </a:lnTo>
                <a:lnTo>
                  <a:pt x="12961" y="1559"/>
                </a:lnTo>
                <a:lnTo>
                  <a:pt x="12808" y="1453"/>
                </a:lnTo>
                <a:lnTo>
                  <a:pt x="12652" y="1350"/>
                </a:lnTo>
                <a:lnTo>
                  <a:pt x="12492" y="1251"/>
                </a:lnTo>
                <a:lnTo>
                  <a:pt x="12330" y="1155"/>
                </a:lnTo>
                <a:lnTo>
                  <a:pt x="12166" y="1062"/>
                </a:lnTo>
                <a:lnTo>
                  <a:pt x="11998" y="973"/>
                </a:lnTo>
                <a:lnTo>
                  <a:pt x="11829" y="888"/>
                </a:lnTo>
                <a:lnTo>
                  <a:pt x="11656" y="806"/>
                </a:lnTo>
                <a:lnTo>
                  <a:pt x="11482" y="728"/>
                </a:lnTo>
                <a:lnTo>
                  <a:pt x="11305" y="654"/>
                </a:lnTo>
                <a:lnTo>
                  <a:pt x="11126" y="583"/>
                </a:lnTo>
                <a:lnTo>
                  <a:pt x="10945" y="517"/>
                </a:lnTo>
                <a:lnTo>
                  <a:pt x="10762" y="454"/>
                </a:lnTo>
                <a:lnTo>
                  <a:pt x="10578" y="395"/>
                </a:lnTo>
                <a:lnTo>
                  <a:pt x="10392" y="340"/>
                </a:lnTo>
                <a:lnTo>
                  <a:pt x="10204" y="289"/>
                </a:lnTo>
                <a:lnTo>
                  <a:pt x="10015" y="242"/>
                </a:lnTo>
                <a:lnTo>
                  <a:pt x="9824" y="200"/>
                </a:lnTo>
                <a:lnTo>
                  <a:pt x="9633" y="161"/>
                </a:lnTo>
                <a:lnTo>
                  <a:pt x="9440" y="126"/>
                </a:lnTo>
                <a:lnTo>
                  <a:pt x="9247" y="96"/>
                </a:lnTo>
                <a:lnTo>
                  <a:pt x="9052" y="69"/>
                </a:lnTo>
                <a:lnTo>
                  <a:pt x="8857" y="47"/>
                </a:lnTo>
                <a:lnTo>
                  <a:pt x="8661" y="29"/>
                </a:lnTo>
                <a:lnTo>
                  <a:pt x="8465" y="15"/>
                </a:lnTo>
                <a:lnTo>
                  <a:pt x="8269" y="6"/>
                </a:lnTo>
                <a:lnTo>
                  <a:pt x="8072" y="0"/>
                </a:lnTo>
                <a:lnTo>
                  <a:pt x="7875" y="0"/>
                </a:lnTo>
                <a:lnTo>
                  <a:pt x="7678" y="2"/>
                </a:lnTo>
                <a:lnTo>
                  <a:pt x="7482" y="9"/>
                </a:lnTo>
                <a:lnTo>
                  <a:pt x="7285" y="21"/>
                </a:lnTo>
                <a:lnTo>
                  <a:pt x="7089" y="36"/>
                </a:lnTo>
                <a:lnTo>
                  <a:pt x="6894" y="56"/>
                </a:lnTo>
                <a:lnTo>
                  <a:pt x="6699" y="80"/>
                </a:lnTo>
                <a:lnTo>
                  <a:pt x="6505" y="108"/>
                </a:lnTo>
                <a:lnTo>
                  <a:pt x="6312" y="140"/>
                </a:lnTo>
                <a:lnTo>
                  <a:pt x="6119" y="176"/>
                </a:lnTo>
                <a:lnTo>
                  <a:pt x="5928" y="217"/>
                </a:lnTo>
                <a:lnTo>
                  <a:pt x="5738" y="261"/>
                </a:lnTo>
                <a:lnTo>
                  <a:pt x="5550" y="309"/>
                </a:lnTo>
                <a:lnTo>
                  <a:pt x="5363" y="362"/>
                </a:lnTo>
                <a:lnTo>
                  <a:pt x="5177" y="418"/>
                </a:lnTo>
                <a:lnTo>
                  <a:pt x="4993" y="479"/>
                </a:lnTo>
                <a:lnTo>
                  <a:pt x="4811" y="543"/>
                </a:lnTo>
                <a:lnTo>
                  <a:pt x="4631" y="611"/>
                </a:lnTo>
                <a:lnTo>
                  <a:pt x="4453" y="683"/>
                </a:lnTo>
                <a:lnTo>
                  <a:pt x="4277" y="759"/>
                </a:lnTo>
                <a:lnTo>
                  <a:pt x="4104" y="839"/>
                </a:lnTo>
                <a:lnTo>
                  <a:pt x="3932" y="922"/>
                </a:lnTo>
                <a:lnTo>
                  <a:pt x="3763" y="1009"/>
                </a:lnTo>
                <a:lnTo>
                  <a:pt x="3597" y="1099"/>
                </a:lnTo>
                <a:lnTo>
                  <a:pt x="3434" y="1193"/>
                </a:lnTo>
                <a:lnTo>
                  <a:pt x="3273" y="1291"/>
                </a:lnTo>
                <a:lnTo>
                  <a:pt x="3115" y="1391"/>
                </a:lnTo>
                <a:lnTo>
                  <a:pt x="2960" y="1495"/>
                </a:lnTo>
                <a:lnTo>
                  <a:pt x="2808" y="1603"/>
                </a:lnTo>
                <a:lnTo>
                  <a:pt x="2659" y="1714"/>
                </a:lnTo>
                <a:lnTo>
                  <a:pt x="2513" y="1827"/>
                </a:lnTo>
                <a:lnTo>
                  <a:pt x="2371" y="1944"/>
                </a:lnTo>
                <a:lnTo>
                  <a:pt x="2232" y="2064"/>
                </a:lnTo>
                <a:lnTo>
                  <a:pt x="2097" y="2187"/>
                </a:lnTo>
                <a:lnTo>
                  <a:pt x="1966" y="2312"/>
                </a:lnTo>
                <a:lnTo>
                  <a:pt x="1838" y="2441"/>
                </a:lnTo>
                <a:lnTo>
                  <a:pt x="1713" y="2572"/>
                </a:lnTo>
                <a:lnTo>
                  <a:pt x="1593" y="2706"/>
                </a:lnTo>
                <a:lnTo>
                  <a:pt x="1476" y="2842"/>
                </a:lnTo>
                <a:lnTo>
                  <a:pt x="1364" y="2980"/>
                </a:lnTo>
                <a:lnTo>
                  <a:pt x="1255" y="3121"/>
                </a:lnTo>
                <a:lnTo>
                  <a:pt x="1151" y="3265"/>
                </a:lnTo>
                <a:lnTo>
                  <a:pt x="1051" y="3410"/>
                </a:lnTo>
                <a:lnTo>
                  <a:pt x="955" y="3558"/>
                </a:lnTo>
                <a:lnTo>
                  <a:pt x="863" y="3707"/>
                </a:lnTo>
                <a:lnTo>
                  <a:pt x="776" y="3859"/>
                </a:lnTo>
                <a:lnTo>
                  <a:pt x="693" y="4012"/>
                </a:lnTo>
                <a:lnTo>
                  <a:pt x="615" y="4167"/>
                </a:lnTo>
                <a:lnTo>
                  <a:pt x="541" y="4324"/>
                </a:lnTo>
                <a:lnTo>
                  <a:pt x="472" y="4482"/>
                </a:lnTo>
                <a:lnTo>
                  <a:pt x="407" y="4642"/>
                </a:lnTo>
                <a:lnTo>
                  <a:pt x="347" y="4803"/>
                </a:lnTo>
                <a:lnTo>
                  <a:pt x="292" y="4965"/>
                </a:lnTo>
                <a:lnTo>
                  <a:pt x="241" y="5128"/>
                </a:lnTo>
                <a:lnTo>
                  <a:pt x="195" y="5292"/>
                </a:lnTo>
                <a:lnTo>
                  <a:pt x="154" y="5458"/>
                </a:lnTo>
                <a:lnTo>
                  <a:pt x="118" y="5624"/>
                </a:lnTo>
                <a:lnTo>
                  <a:pt x="86" y="5791"/>
                </a:lnTo>
                <a:lnTo>
                  <a:pt x="59" y="5958"/>
                </a:lnTo>
                <a:lnTo>
                  <a:pt x="38" y="6126"/>
                </a:lnTo>
                <a:lnTo>
                  <a:pt x="21" y="6294"/>
                </a:lnTo>
                <a:lnTo>
                  <a:pt x="9" y="6463"/>
                </a:lnTo>
                <a:lnTo>
                  <a:pt x="1" y="6632"/>
                </a:lnTo>
                <a:lnTo>
                  <a:pt x="0" y="6801"/>
                </a:lnTo>
                <a:lnTo>
                  <a:pt x="2" y="6970"/>
                </a:lnTo>
                <a:lnTo>
                  <a:pt x="9" y="7139"/>
                </a:lnTo>
              </a:path>
            </a:pathLst>
          </a:custGeom>
          <a:noFill/>
          <a:ln w="28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e-DE"/>
          </a:p>
        </p:txBody>
      </p:sp>
      <p:sp>
        <p:nvSpPr>
          <p:cNvPr id="10245" name="Oval 4"/>
          <p:cNvSpPr>
            <a:spLocks noChangeArrowheads="1"/>
          </p:cNvSpPr>
          <p:nvPr/>
        </p:nvSpPr>
        <p:spPr bwMode="auto">
          <a:xfrm>
            <a:off x="4068763" y="4140200"/>
            <a:ext cx="452437" cy="452438"/>
          </a:xfrm>
          <a:prstGeom prst="ellipse">
            <a:avLst/>
          </a:prstGeom>
          <a:noFill/>
          <a:ln w="28800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0246" name="Oval 5"/>
          <p:cNvSpPr>
            <a:spLocks noChangeArrowheads="1"/>
          </p:cNvSpPr>
          <p:nvPr/>
        </p:nvSpPr>
        <p:spPr bwMode="auto">
          <a:xfrm>
            <a:off x="5529263" y="4192588"/>
            <a:ext cx="452437" cy="452437"/>
          </a:xfrm>
          <a:prstGeom prst="ellipse">
            <a:avLst/>
          </a:prstGeom>
          <a:noFill/>
          <a:ln w="28800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0247" name="Oval 6"/>
          <p:cNvSpPr>
            <a:spLocks noChangeArrowheads="1"/>
          </p:cNvSpPr>
          <p:nvPr/>
        </p:nvSpPr>
        <p:spPr bwMode="auto">
          <a:xfrm>
            <a:off x="6286500" y="4471988"/>
            <a:ext cx="452438" cy="452437"/>
          </a:xfrm>
          <a:prstGeom prst="ellipse">
            <a:avLst/>
          </a:prstGeom>
          <a:noFill/>
          <a:ln w="28800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0248" name="Oval 7"/>
          <p:cNvSpPr>
            <a:spLocks noChangeArrowheads="1"/>
          </p:cNvSpPr>
          <p:nvPr/>
        </p:nvSpPr>
        <p:spPr bwMode="auto">
          <a:xfrm>
            <a:off x="3414713" y="3937000"/>
            <a:ext cx="452437" cy="452438"/>
          </a:xfrm>
          <a:prstGeom prst="ellipse">
            <a:avLst/>
          </a:prstGeom>
          <a:noFill/>
          <a:ln w="28800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0249" name="Oval 8"/>
          <p:cNvSpPr>
            <a:spLocks noChangeArrowheads="1"/>
          </p:cNvSpPr>
          <p:nvPr/>
        </p:nvSpPr>
        <p:spPr bwMode="auto">
          <a:xfrm>
            <a:off x="4767263" y="3746500"/>
            <a:ext cx="452437" cy="452438"/>
          </a:xfrm>
          <a:prstGeom prst="ellipse">
            <a:avLst/>
          </a:prstGeom>
          <a:noFill/>
          <a:ln w="28800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3465513" y="2819400"/>
            <a:ext cx="342900" cy="914400"/>
          </a:xfrm>
          <a:prstGeom prst="line">
            <a:avLst/>
          </a:prstGeom>
          <a:noFill/>
          <a:ln w="288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e-DE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686300" y="2781300"/>
            <a:ext cx="228600" cy="723900"/>
          </a:xfrm>
          <a:prstGeom prst="line">
            <a:avLst/>
          </a:prstGeom>
          <a:noFill/>
          <a:ln w="288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e-DE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5105400" y="2590800"/>
            <a:ext cx="342900" cy="914400"/>
          </a:xfrm>
          <a:prstGeom prst="line">
            <a:avLst/>
          </a:prstGeom>
          <a:noFill/>
          <a:ln w="288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e-DE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114800" y="2895600"/>
            <a:ext cx="265113" cy="649288"/>
          </a:xfrm>
          <a:prstGeom prst="line">
            <a:avLst/>
          </a:prstGeom>
          <a:noFill/>
          <a:ln w="288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e-DE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66700" y="2851150"/>
            <a:ext cx="2247900" cy="14922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2160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5pPr>
            <a:lvl6pPr marL="1535113" indent="-2159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6pPr>
            <a:lvl7pPr marL="1992313" indent="-2159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7pPr>
            <a:lvl8pPr marL="2449513" indent="-2159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8pPr>
            <a:lvl9pPr marL="2906713" indent="-2159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defRPr>
            </a:lvl9pPr>
          </a:lstStyle>
          <a:p>
            <a:pPr algn="ctr">
              <a:lnSpc>
                <a:spcPct val="101000"/>
              </a:lnSpc>
              <a:defRPr/>
            </a:pPr>
            <a:r>
              <a:rPr lang="en-GB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Gott und Mensch</a:t>
            </a:r>
          </a:p>
          <a:p>
            <a:pPr algn="ctr">
              <a:lnSpc>
                <a:spcPct val="101000"/>
              </a:lnSpc>
              <a:defRPr/>
            </a:pPr>
            <a:r>
              <a:rPr lang="en-GB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haben</a:t>
            </a:r>
          </a:p>
          <a:p>
            <a:pPr algn="ctr">
              <a:lnSpc>
                <a:spcPct val="101000"/>
              </a:lnSpc>
              <a:defRPr/>
            </a:pPr>
            <a:r>
              <a:rPr lang="en-GB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Gemeinschaft.</a:t>
            </a: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6284913" y="457200"/>
            <a:ext cx="2211387" cy="2095500"/>
          </a:xfrm>
          <a:prstGeom prst="roundRect">
            <a:avLst>
              <a:gd name="adj" fmla="val 65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25000" t="39999" r="75000" b="60001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0" tIns="0" rIns="0" bIns="0" anchorCtr="1"/>
          <a:lstStyle/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Gottes Gebot:</a:t>
            </a:r>
          </a:p>
          <a:p>
            <a:pPr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900" b="1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</a:endParaRPr>
          </a:p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...aber vom Baum</a:t>
            </a:r>
          </a:p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der Erkenntnis</a:t>
            </a:r>
          </a:p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von Gut und Böse</a:t>
            </a:r>
          </a:p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sollst du nicht</a:t>
            </a:r>
          </a:p>
          <a:p>
            <a:pPr algn="ctr"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essen!</a:t>
            </a:r>
          </a:p>
        </p:txBody>
      </p:sp>
      <p:sp>
        <p:nvSpPr>
          <p:cNvPr id="10256" name="Freeform 15"/>
          <p:cNvSpPr>
            <a:spLocks noChangeArrowheads="1"/>
          </p:cNvSpPr>
          <p:nvPr/>
        </p:nvSpPr>
        <p:spPr bwMode="auto">
          <a:xfrm>
            <a:off x="3240088" y="4406900"/>
            <a:ext cx="647700" cy="792163"/>
          </a:xfrm>
          <a:custGeom>
            <a:avLst/>
            <a:gdLst>
              <a:gd name="T0" fmla="*/ 2147483647 w 1985"/>
              <a:gd name="T1" fmla="*/ 2147483647 h 2426"/>
              <a:gd name="T2" fmla="*/ 2147483647 w 1985"/>
              <a:gd name="T3" fmla="*/ 2147483647 h 2426"/>
              <a:gd name="T4" fmla="*/ 2147483647 w 1985"/>
              <a:gd name="T5" fmla="*/ 2147483647 h 2426"/>
              <a:gd name="T6" fmla="*/ 2147483647 w 1985"/>
              <a:gd name="T7" fmla="*/ 2147483647 h 2426"/>
              <a:gd name="T8" fmla="*/ 2147483647 w 1985"/>
              <a:gd name="T9" fmla="*/ 2147483647 h 2426"/>
              <a:gd name="T10" fmla="*/ 2147483647 w 1985"/>
              <a:gd name="T11" fmla="*/ 2147483647 h 2426"/>
              <a:gd name="T12" fmla="*/ 2147483647 w 1985"/>
              <a:gd name="T13" fmla="*/ 2147483647 h 2426"/>
              <a:gd name="T14" fmla="*/ 2147483647 w 1985"/>
              <a:gd name="T15" fmla="*/ 2147483647 h 2426"/>
              <a:gd name="T16" fmla="*/ 2147483647 w 1985"/>
              <a:gd name="T17" fmla="*/ 2147483647 h 2426"/>
              <a:gd name="T18" fmla="*/ 2147483647 w 1985"/>
              <a:gd name="T19" fmla="*/ 2147483647 h 2426"/>
              <a:gd name="T20" fmla="*/ 2147483647 w 1985"/>
              <a:gd name="T21" fmla="*/ 2147483647 h 2426"/>
              <a:gd name="T22" fmla="*/ 2147483647 w 1985"/>
              <a:gd name="T23" fmla="*/ 2147483647 h 2426"/>
              <a:gd name="T24" fmla="*/ 2147483647 w 1985"/>
              <a:gd name="T25" fmla="*/ 2147483647 h 2426"/>
              <a:gd name="T26" fmla="*/ 2147483647 w 1985"/>
              <a:gd name="T27" fmla="*/ 2147483647 h 2426"/>
              <a:gd name="T28" fmla="*/ 2147483647 w 1985"/>
              <a:gd name="T29" fmla="*/ 2147483647 h 2426"/>
              <a:gd name="T30" fmla="*/ 2147483647 w 1985"/>
              <a:gd name="T31" fmla="*/ 2147483647 h 2426"/>
              <a:gd name="T32" fmla="*/ 2147483647 w 1985"/>
              <a:gd name="T33" fmla="*/ 2147483647 h 2426"/>
              <a:gd name="T34" fmla="*/ 2147483647 w 1985"/>
              <a:gd name="T35" fmla="*/ 2147483647 h 2426"/>
              <a:gd name="T36" fmla="*/ 2147483647 w 1985"/>
              <a:gd name="T37" fmla="*/ 2147483647 h 2426"/>
              <a:gd name="T38" fmla="*/ 2147483647 w 1985"/>
              <a:gd name="T39" fmla="*/ 2147483647 h 2426"/>
              <a:gd name="T40" fmla="*/ 2147483647 w 1985"/>
              <a:gd name="T41" fmla="*/ 2147483647 h 2426"/>
              <a:gd name="T42" fmla="*/ 2147483647 w 1985"/>
              <a:gd name="T43" fmla="*/ 2147483647 h 2426"/>
              <a:gd name="T44" fmla="*/ 2147483647 w 1985"/>
              <a:gd name="T45" fmla="*/ 2147483647 h 2426"/>
              <a:gd name="T46" fmla="*/ 2147483647 w 1985"/>
              <a:gd name="T47" fmla="*/ 2147483647 h 2426"/>
              <a:gd name="T48" fmla="*/ 2147483647 w 1985"/>
              <a:gd name="T49" fmla="*/ 2147483647 h 2426"/>
              <a:gd name="T50" fmla="*/ 2147483647 w 1985"/>
              <a:gd name="T51" fmla="*/ 2147483647 h 2426"/>
              <a:gd name="T52" fmla="*/ 2147483647 w 1985"/>
              <a:gd name="T53" fmla="*/ 2147483647 h 2426"/>
              <a:gd name="T54" fmla="*/ 2147483647 w 1985"/>
              <a:gd name="T55" fmla="*/ 2147483647 h 2426"/>
              <a:gd name="T56" fmla="*/ 2147483647 w 1985"/>
              <a:gd name="T57" fmla="*/ 2147483647 h 2426"/>
              <a:gd name="T58" fmla="*/ 2147483647 w 1985"/>
              <a:gd name="T59" fmla="*/ 2147483647 h 2426"/>
              <a:gd name="T60" fmla="*/ 2147483647 w 1985"/>
              <a:gd name="T61" fmla="*/ 2147483647 h 2426"/>
              <a:gd name="T62" fmla="*/ 0 w 1985"/>
              <a:gd name="T63" fmla="*/ 2147483647 h 242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5" h="2426">
                <a:moveTo>
                  <a:pt x="992" y="2425"/>
                </a:moveTo>
                <a:lnTo>
                  <a:pt x="1984" y="2425"/>
                </a:lnTo>
                <a:lnTo>
                  <a:pt x="1983" y="2302"/>
                </a:lnTo>
                <a:lnTo>
                  <a:pt x="1979" y="2180"/>
                </a:lnTo>
                <a:lnTo>
                  <a:pt x="1973" y="2058"/>
                </a:lnTo>
                <a:lnTo>
                  <a:pt x="1964" y="1937"/>
                </a:lnTo>
                <a:lnTo>
                  <a:pt x="1952" y="1817"/>
                </a:lnTo>
                <a:lnTo>
                  <a:pt x="1939" y="1699"/>
                </a:lnTo>
                <a:lnTo>
                  <a:pt x="1922" y="1582"/>
                </a:lnTo>
                <a:lnTo>
                  <a:pt x="1904" y="1468"/>
                </a:lnTo>
                <a:lnTo>
                  <a:pt x="1883" y="1357"/>
                </a:lnTo>
                <a:lnTo>
                  <a:pt x="1859" y="1248"/>
                </a:lnTo>
                <a:lnTo>
                  <a:pt x="1834" y="1143"/>
                </a:lnTo>
                <a:lnTo>
                  <a:pt x="1806" y="1040"/>
                </a:lnTo>
                <a:lnTo>
                  <a:pt x="1776" y="941"/>
                </a:lnTo>
                <a:lnTo>
                  <a:pt x="1745" y="845"/>
                </a:lnTo>
                <a:lnTo>
                  <a:pt x="1711" y="753"/>
                </a:lnTo>
                <a:lnTo>
                  <a:pt x="1675" y="667"/>
                </a:lnTo>
                <a:lnTo>
                  <a:pt x="1638" y="584"/>
                </a:lnTo>
                <a:lnTo>
                  <a:pt x="1599" y="506"/>
                </a:lnTo>
                <a:lnTo>
                  <a:pt x="1559" y="434"/>
                </a:lnTo>
                <a:lnTo>
                  <a:pt x="1517" y="367"/>
                </a:lnTo>
                <a:lnTo>
                  <a:pt x="1473" y="305"/>
                </a:lnTo>
                <a:lnTo>
                  <a:pt x="1429" y="247"/>
                </a:lnTo>
                <a:lnTo>
                  <a:pt x="1383" y="197"/>
                </a:lnTo>
                <a:lnTo>
                  <a:pt x="1337" y="151"/>
                </a:lnTo>
                <a:lnTo>
                  <a:pt x="1289" y="111"/>
                </a:lnTo>
                <a:lnTo>
                  <a:pt x="1241" y="77"/>
                </a:lnTo>
                <a:lnTo>
                  <a:pt x="1192" y="49"/>
                </a:lnTo>
                <a:lnTo>
                  <a:pt x="1142" y="28"/>
                </a:lnTo>
                <a:lnTo>
                  <a:pt x="1092" y="12"/>
                </a:lnTo>
                <a:lnTo>
                  <a:pt x="1042" y="3"/>
                </a:lnTo>
                <a:lnTo>
                  <a:pt x="992" y="0"/>
                </a:lnTo>
                <a:lnTo>
                  <a:pt x="942" y="3"/>
                </a:lnTo>
                <a:lnTo>
                  <a:pt x="892" y="12"/>
                </a:lnTo>
                <a:lnTo>
                  <a:pt x="842" y="28"/>
                </a:lnTo>
                <a:lnTo>
                  <a:pt x="792" y="49"/>
                </a:lnTo>
                <a:lnTo>
                  <a:pt x="743" y="77"/>
                </a:lnTo>
                <a:lnTo>
                  <a:pt x="695" y="111"/>
                </a:lnTo>
                <a:lnTo>
                  <a:pt x="647" y="151"/>
                </a:lnTo>
                <a:lnTo>
                  <a:pt x="601" y="197"/>
                </a:lnTo>
                <a:lnTo>
                  <a:pt x="555" y="247"/>
                </a:lnTo>
                <a:lnTo>
                  <a:pt x="511" y="305"/>
                </a:lnTo>
                <a:lnTo>
                  <a:pt x="467" y="367"/>
                </a:lnTo>
                <a:lnTo>
                  <a:pt x="425" y="434"/>
                </a:lnTo>
                <a:lnTo>
                  <a:pt x="385" y="506"/>
                </a:lnTo>
                <a:lnTo>
                  <a:pt x="346" y="584"/>
                </a:lnTo>
                <a:lnTo>
                  <a:pt x="309" y="667"/>
                </a:lnTo>
                <a:lnTo>
                  <a:pt x="273" y="753"/>
                </a:lnTo>
                <a:lnTo>
                  <a:pt x="239" y="845"/>
                </a:lnTo>
                <a:lnTo>
                  <a:pt x="208" y="941"/>
                </a:lnTo>
                <a:lnTo>
                  <a:pt x="178" y="1040"/>
                </a:lnTo>
                <a:lnTo>
                  <a:pt x="150" y="1143"/>
                </a:lnTo>
                <a:lnTo>
                  <a:pt x="125" y="1248"/>
                </a:lnTo>
                <a:lnTo>
                  <a:pt x="101" y="1357"/>
                </a:lnTo>
                <a:lnTo>
                  <a:pt x="80" y="1468"/>
                </a:lnTo>
                <a:lnTo>
                  <a:pt x="62" y="1582"/>
                </a:lnTo>
                <a:lnTo>
                  <a:pt x="45" y="1699"/>
                </a:lnTo>
                <a:lnTo>
                  <a:pt x="32" y="1817"/>
                </a:lnTo>
                <a:lnTo>
                  <a:pt x="20" y="1937"/>
                </a:lnTo>
                <a:lnTo>
                  <a:pt x="11" y="2058"/>
                </a:lnTo>
                <a:lnTo>
                  <a:pt x="5" y="2180"/>
                </a:lnTo>
                <a:lnTo>
                  <a:pt x="1" y="2302"/>
                </a:lnTo>
                <a:lnTo>
                  <a:pt x="0" y="2425"/>
                </a:lnTo>
                <a:lnTo>
                  <a:pt x="992" y="2425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80047"/>
              </a:gs>
            </a:gsLst>
            <a:path path="rect">
              <a:fillToRect l="20000" r="80000" b="100000"/>
            </a:path>
          </a:gradFill>
          <a:ln w="360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0257" name="Freeform 16"/>
          <p:cNvSpPr>
            <a:spLocks noChangeArrowheads="1"/>
          </p:cNvSpPr>
          <p:nvPr/>
        </p:nvSpPr>
        <p:spPr bwMode="auto">
          <a:xfrm>
            <a:off x="4021138" y="4616450"/>
            <a:ext cx="647700" cy="781050"/>
          </a:xfrm>
          <a:custGeom>
            <a:avLst/>
            <a:gdLst>
              <a:gd name="T0" fmla="*/ 2147483647 w 1985"/>
              <a:gd name="T1" fmla="*/ 2147483647 h 2395"/>
              <a:gd name="T2" fmla="*/ 2147483647 w 1985"/>
              <a:gd name="T3" fmla="*/ 2147483647 h 2395"/>
              <a:gd name="T4" fmla="*/ 2147483647 w 1985"/>
              <a:gd name="T5" fmla="*/ 2147483647 h 2395"/>
              <a:gd name="T6" fmla="*/ 2147483647 w 1985"/>
              <a:gd name="T7" fmla="*/ 2147483647 h 2395"/>
              <a:gd name="T8" fmla="*/ 2147483647 w 1985"/>
              <a:gd name="T9" fmla="*/ 2147483647 h 2395"/>
              <a:gd name="T10" fmla="*/ 2147483647 w 1985"/>
              <a:gd name="T11" fmla="*/ 2147483647 h 2395"/>
              <a:gd name="T12" fmla="*/ 2147483647 w 1985"/>
              <a:gd name="T13" fmla="*/ 2147483647 h 2395"/>
              <a:gd name="T14" fmla="*/ 2147483647 w 1985"/>
              <a:gd name="T15" fmla="*/ 2147483647 h 2395"/>
              <a:gd name="T16" fmla="*/ 2147483647 w 1985"/>
              <a:gd name="T17" fmla="*/ 2147483647 h 2395"/>
              <a:gd name="T18" fmla="*/ 2147483647 w 1985"/>
              <a:gd name="T19" fmla="*/ 2147483647 h 2395"/>
              <a:gd name="T20" fmla="*/ 2147483647 w 1985"/>
              <a:gd name="T21" fmla="*/ 2147483647 h 2395"/>
              <a:gd name="T22" fmla="*/ 2147483647 w 1985"/>
              <a:gd name="T23" fmla="*/ 2147483647 h 2395"/>
              <a:gd name="T24" fmla="*/ 2147483647 w 1985"/>
              <a:gd name="T25" fmla="*/ 2147483647 h 2395"/>
              <a:gd name="T26" fmla="*/ 2147483647 w 1985"/>
              <a:gd name="T27" fmla="*/ 2147483647 h 2395"/>
              <a:gd name="T28" fmla="*/ 2147483647 w 1985"/>
              <a:gd name="T29" fmla="*/ 2147483647 h 2395"/>
              <a:gd name="T30" fmla="*/ 2147483647 w 1985"/>
              <a:gd name="T31" fmla="*/ 2147483647 h 2395"/>
              <a:gd name="T32" fmla="*/ 2147483647 w 1985"/>
              <a:gd name="T33" fmla="*/ 2147483647 h 2395"/>
              <a:gd name="T34" fmla="*/ 2147483647 w 1985"/>
              <a:gd name="T35" fmla="*/ 2147483647 h 2395"/>
              <a:gd name="T36" fmla="*/ 2147483647 w 1985"/>
              <a:gd name="T37" fmla="*/ 2147483647 h 2395"/>
              <a:gd name="T38" fmla="*/ 2147483647 w 1985"/>
              <a:gd name="T39" fmla="*/ 2147483647 h 2395"/>
              <a:gd name="T40" fmla="*/ 2147483647 w 1985"/>
              <a:gd name="T41" fmla="*/ 2147483647 h 2395"/>
              <a:gd name="T42" fmla="*/ 2147483647 w 1985"/>
              <a:gd name="T43" fmla="*/ 2147483647 h 2395"/>
              <a:gd name="T44" fmla="*/ 2147483647 w 1985"/>
              <a:gd name="T45" fmla="*/ 2147483647 h 2395"/>
              <a:gd name="T46" fmla="*/ 2147483647 w 1985"/>
              <a:gd name="T47" fmla="*/ 2147483647 h 2395"/>
              <a:gd name="T48" fmla="*/ 2147483647 w 1985"/>
              <a:gd name="T49" fmla="*/ 2147483647 h 2395"/>
              <a:gd name="T50" fmla="*/ 2147483647 w 1985"/>
              <a:gd name="T51" fmla="*/ 2147483647 h 2395"/>
              <a:gd name="T52" fmla="*/ 2147483647 w 1985"/>
              <a:gd name="T53" fmla="*/ 2147483647 h 2395"/>
              <a:gd name="T54" fmla="*/ 2147483647 w 1985"/>
              <a:gd name="T55" fmla="*/ 2147483647 h 2395"/>
              <a:gd name="T56" fmla="*/ 2147483647 w 1985"/>
              <a:gd name="T57" fmla="*/ 2147483647 h 2395"/>
              <a:gd name="T58" fmla="*/ 2147483647 w 1985"/>
              <a:gd name="T59" fmla="*/ 2147483647 h 2395"/>
              <a:gd name="T60" fmla="*/ 2147483647 w 1985"/>
              <a:gd name="T61" fmla="*/ 2147483647 h 2395"/>
              <a:gd name="T62" fmla="*/ 0 w 1985"/>
              <a:gd name="T63" fmla="*/ 2147483647 h 23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5" h="2395">
                <a:moveTo>
                  <a:pt x="992" y="2394"/>
                </a:moveTo>
                <a:lnTo>
                  <a:pt x="1984" y="2394"/>
                </a:lnTo>
                <a:lnTo>
                  <a:pt x="1983" y="2273"/>
                </a:lnTo>
                <a:lnTo>
                  <a:pt x="1979" y="2152"/>
                </a:lnTo>
                <a:lnTo>
                  <a:pt x="1973" y="2032"/>
                </a:lnTo>
                <a:lnTo>
                  <a:pt x="1964" y="1912"/>
                </a:lnTo>
                <a:lnTo>
                  <a:pt x="1952" y="1794"/>
                </a:lnTo>
                <a:lnTo>
                  <a:pt x="1939" y="1678"/>
                </a:lnTo>
                <a:lnTo>
                  <a:pt x="1922" y="1562"/>
                </a:lnTo>
                <a:lnTo>
                  <a:pt x="1904" y="1450"/>
                </a:lnTo>
                <a:lnTo>
                  <a:pt x="1883" y="1340"/>
                </a:lnTo>
                <a:lnTo>
                  <a:pt x="1859" y="1232"/>
                </a:lnTo>
                <a:lnTo>
                  <a:pt x="1834" y="1128"/>
                </a:lnTo>
                <a:lnTo>
                  <a:pt x="1806" y="1027"/>
                </a:lnTo>
                <a:lnTo>
                  <a:pt x="1776" y="929"/>
                </a:lnTo>
                <a:lnTo>
                  <a:pt x="1745" y="835"/>
                </a:lnTo>
                <a:lnTo>
                  <a:pt x="1711" y="744"/>
                </a:lnTo>
                <a:lnTo>
                  <a:pt x="1675" y="658"/>
                </a:lnTo>
                <a:lnTo>
                  <a:pt x="1638" y="577"/>
                </a:lnTo>
                <a:lnTo>
                  <a:pt x="1599" y="500"/>
                </a:lnTo>
                <a:lnTo>
                  <a:pt x="1559" y="429"/>
                </a:lnTo>
                <a:lnTo>
                  <a:pt x="1517" y="362"/>
                </a:lnTo>
                <a:lnTo>
                  <a:pt x="1473" y="301"/>
                </a:lnTo>
                <a:lnTo>
                  <a:pt x="1429" y="244"/>
                </a:lnTo>
                <a:lnTo>
                  <a:pt x="1383" y="194"/>
                </a:lnTo>
                <a:lnTo>
                  <a:pt x="1337" y="149"/>
                </a:lnTo>
                <a:lnTo>
                  <a:pt x="1289" y="110"/>
                </a:lnTo>
                <a:lnTo>
                  <a:pt x="1241" y="76"/>
                </a:lnTo>
                <a:lnTo>
                  <a:pt x="1192" y="49"/>
                </a:lnTo>
                <a:lnTo>
                  <a:pt x="1142" y="28"/>
                </a:lnTo>
                <a:lnTo>
                  <a:pt x="1092" y="12"/>
                </a:lnTo>
                <a:lnTo>
                  <a:pt x="1042" y="3"/>
                </a:lnTo>
                <a:lnTo>
                  <a:pt x="992" y="0"/>
                </a:lnTo>
                <a:lnTo>
                  <a:pt x="942" y="3"/>
                </a:lnTo>
                <a:lnTo>
                  <a:pt x="892" y="12"/>
                </a:lnTo>
                <a:lnTo>
                  <a:pt x="842" y="28"/>
                </a:lnTo>
                <a:lnTo>
                  <a:pt x="792" y="49"/>
                </a:lnTo>
                <a:lnTo>
                  <a:pt x="743" y="76"/>
                </a:lnTo>
                <a:lnTo>
                  <a:pt x="695" y="110"/>
                </a:lnTo>
                <a:lnTo>
                  <a:pt x="647" y="149"/>
                </a:lnTo>
                <a:lnTo>
                  <a:pt x="601" y="194"/>
                </a:lnTo>
                <a:lnTo>
                  <a:pt x="555" y="244"/>
                </a:lnTo>
                <a:lnTo>
                  <a:pt x="511" y="301"/>
                </a:lnTo>
                <a:lnTo>
                  <a:pt x="467" y="362"/>
                </a:lnTo>
                <a:lnTo>
                  <a:pt x="425" y="429"/>
                </a:lnTo>
                <a:lnTo>
                  <a:pt x="385" y="500"/>
                </a:lnTo>
                <a:lnTo>
                  <a:pt x="346" y="577"/>
                </a:lnTo>
                <a:lnTo>
                  <a:pt x="309" y="658"/>
                </a:lnTo>
                <a:lnTo>
                  <a:pt x="273" y="744"/>
                </a:lnTo>
                <a:lnTo>
                  <a:pt x="239" y="835"/>
                </a:lnTo>
                <a:lnTo>
                  <a:pt x="208" y="929"/>
                </a:lnTo>
                <a:lnTo>
                  <a:pt x="178" y="1027"/>
                </a:lnTo>
                <a:lnTo>
                  <a:pt x="150" y="1128"/>
                </a:lnTo>
                <a:lnTo>
                  <a:pt x="125" y="1232"/>
                </a:lnTo>
                <a:lnTo>
                  <a:pt x="101" y="1340"/>
                </a:lnTo>
                <a:lnTo>
                  <a:pt x="80" y="1450"/>
                </a:lnTo>
                <a:lnTo>
                  <a:pt x="62" y="1562"/>
                </a:lnTo>
                <a:lnTo>
                  <a:pt x="45" y="1678"/>
                </a:lnTo>
                <a:lnTo>
                  <a:pt x="32" y="1794"/>
                </a:lnTo>
                <a:lnTo>
                  <a:pt x="20" y="1912"/>
                </a:lnTo>
                <a:lnTo>
                  <a:pt x="11" y="2032"/>
                </a:lnTo>
                <a:lnTo>
                  <a:pt x="5" y="2152"/>
                </a:lnTo>
                <a:lnTo>
                  <a:pt x="1" y="2273"/>
                </a:lnTo>
                <a:lnTo>
                  <a:pt x="0" y="2394"/>
                </a:lnTo>
                <a:lnTo>
                  <a:pt x="992" y="2394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0258" name="Freeform 17"/>
          <p:cNvSpPr>
            <a:spLocks noChangeArrowheads="1"/>
          </p:cNvSpPr>
          <p:nvPr/>
        </p:nvSpPr>
        <p:spPr bwMode="auto">
          <a:xfrm>
            <a:off x="4745038" y="4211638"/>
            <a:ext cx="647700" cy="781050"/>
          </a:xfrm>
          <a:custGeom>
            <a:avLst/>
            <a:gdLst>
              <a:gd name="T0" fmla="*/ 2147483647 w 1985"/>
              <a:gd name="T1" fmla="*/ 2147483647 h 2395"/>
              <a:gd name="T2" fmla="*/ 2147483647 w 1985"/>
              <a:gd name="T3" fmla="*/ 2147483647 h 2395"/>
              <a:gd name="T4" fmla="*/ 2147483647 w 1985"/>
              <a:gd name="T5" fmla="*/ 2147483647 h 2395"/>
              <a:gd name="T6" fmla="*/ 2147483647 w 1985"/>
              <a:gd name="T7" fmla="*/ 2147483647 h 2395"/>
              <a:gd name="T8" fmla="*/ 2147483647 w 1985"/>
              <a:gd name="T9" fmla="*/ 2147483647 h 2395"/>
              <a:gd name="T10" fmla="*/ 2147483647 w 1985"/>
              <a:gd name="T11" fmla="*/ 2147483647 h 2395"/>
              <a:gd name="T12" fmla="*/ 2147483647 w 1985"/>
              <a:gd name="T13" fmla="*/ 2147483647 h 2395"/>
              <a:gd name="T14" fmla="*/ 2147483647 w 1985"/>
              <a:gd name="T15" fmla="*/ 2147483647 h 2395"/>
              <a:gd name="T16" fmla="*/ 2147483647 w 1985"/>
              <a:gd name="T17" fmla="*/ 2147483647 h 2395"/>
              <a:gd name="T18" fmla="*/ 2147483647 w 1985"/>
              <a:gd name="T19" fmla="*/ 2147483647 h 2395"/>
              <a:gd name="T20" fmla="*/ 2147483647 w 1985"/>
              <a:gd name="T21" fmla="*/ 2147483647 h 2395"/>
              <a:gd name="T22" fmla="*/ 2147483647 w 1985"/>
              <a:gd name="T23" fmla="*/ 2147483647 h 2395"/>
              <a:gd name="T24" fmla="*/ 2147483647 w 1985"/>
              <a:gd name="T25" fmla="*/ 2147483647 h 2395"/>
              <a:gd name="T26" fmla="*/ 2147483647 w 1985"/>
              <a:gd name="T27" fmla="*/ 2147483647 h 2395"/>
              <a:gd name="T28" fmla="*/ 2147483647 w 1985"/>
              <a:gd name="T29" fmla="*/ 2147483647 h 2395"/>
              <a:gd name="T30" fmla="*/ 2147483647 w 1985"/>
              <a:gd name="T31" fmla="*/ 2147483647 h 2395"/>
              <a:gd name="T32" fmla="*/ 2147483647 w 1985"/>
              <a:gd name="T33" fmla="*/ 2147483647 h 2395"/>
              <a:gd name="T34" fmla="*/ 2147483647 w 1985"/>
              <a:gd name="T35" fmla="*/ 2147483647 h 2395"/>
              <a:gd name="T36" fmla="*/ 2147483647 w 1985"/>
              <a:gd name="T37" fmla="*/ 2147483647 h 2395"/>
              <a:gd name="T38" fmla="*/ 2147483647 w 1985"/>
              <a:gd name="T39" fmla="*/ 2147483647 h 2395"/>
              <a:gd name="T40" fmla="*/ 2147483647 w 1985"/>
              <a:gd name="T41" fmla="*/ 2147483647 h 2395"/>
              <a:gd name="T42" fmla="*/ 2147483647 w 1985"/>
              <a:gd name="T43" fmla="*/ 2147483647 h 2395"/>
              <a:gd name="T44" fmla="*/ 2147483647 w 1985"/>
              <a:gd name="T45" fmla="*/ 2147483647 h 2395"/>
              <a:gd name="T46" fmla="*/ 2147483647 w 1985"/>
              <a:gd name="T47" fmla="*/ 2147483647 h 2395"/>
              <a:gd name="T48" fmla="*/ 2147483647 w 1985"/>
              <a:gd name="T49" fmla="*/ 2147483647 h 2395"/>
              <a:gd name="T50" fmla="*/ 2147483647 w 1985"/>
              <a:gd name="T51" fmla="*/ 2147483647 h 2395"/>
              <a:gd name="T52" fmla="*/ 2147483647 w 1985"/>
              <a:gd name="T53" fmla="*/ 2147483647 h 2395"/>
              <a:gd name="T54" fmla="*/ 2147483647 w 1985"/>
              <a:gd name="T55" fmla="*/ 2147483647 h 2395"/>
              <a:gd name="T56" fmla="*/ 2147483647 w 1985"/>
              <a:gd name="T57" fmla="*/ 2147483647 h 2395"/>
              <a:gd name="T58" fmla="*/ 2147483647 w 1985"/>
              <a:gd name="T59" fmla="*/ 2147483647 h 2395"/>
              <a:gd name="T60" fmla="*/ 2147483647 w 1985"/>
              <a:gd name="T61" fmla="*/ 2147483647 h 2395"/>
              <a:gd name="T62" fmla="*/ 0 w 1985"/>
              <a:gd name="T63" fmla="*/ 2147483647 h 23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5" h="2395">
                <a:moveTo>
                  <a:pt x="992" y="2394"/>
                </a:moveTo>
                <a:lnTo>
                  <a:pt x="1984" y="2394"/>
                </a:lnTo>
                <a:lnTo>
                  <a:pt x="1983" y="2273"/>
                </a:lnTo>
                <a:lnTo>
                  <a:pt x="1979" y="2152"/>
                </a:lnTo>
                <a:lnTo>
                  <a:pt x="1973" y="2032"/>
                </a:lnTo>
                <a:lnTo>
                  <a:pt x="1964" y="1912"/>
                </a:lnTo>
                <a:lnTo>
                  <a:pt x="1952" y="1794"/>
                </a:lnTo>
                <a:lnTo>
                  <a:pt x="1939" y="1678"/>
                </a:lnTo>
                <a:lnTo>
                  <a:pt x="1922" y="1562"/>
                </a:lnTo>
                <a:lnTo>
                  <a:pt x="1904" y="1450"/>
                </a:lnTo>
                <a:lnTo>
                  <a:pt x="1883" y="1340"/>
                </a:lnTo>
                <a:lnTo>
                  <a:pt x="1859" y="1232"/>
                </a:lnTo>
                <a:lnTo>
                  <a:pt x="1834" y="1128"/>
                </a:lnTo>
                <a:lnTo>
                  <a:pt x="1806" y="1027"/>
                </a:lnTo>
                <a:lnTo>
                  <a:pt x="1776" y="929"/>
                </a:lnTo>
                <a:lnTo>
                  <a:pt x="1745" y="835"/>
                </a:lnTo>
                <a:lnTo>
                  <a:pt x="1711" y="744"/>
                </a:lnTo>
                <a:lnTo>
                  <a:pt x="1675" y="658"/>
                </a:lnTo>
                <a:lnTo>
                  <a:pt x="1638" y="577"/>
                </a:lnTo>
                <a:lnTo>
                  <a:pt x="1599" y="500"/>
                </a:lnTo>
                <a:lnTo>
                  <a:pt x="1559" y="429"/>
                </a:lnTo>
                <a:lnTo>
                  <a:pt x="1517" y="362"/>
                </a:lnTo>
                <a:lnTo>
                  <a:pt x="1473" y="301"/>
                </a:lnTo>
                <a:lnTo>
                  <a:pt x="1429" y="244"/>
                </a:lnTo>
                <a:lnTo>
                  <a:pt x="1383" y="194"/>
                </a:lnTo>
                <a:lnTo>
                  <a:pt x="1337" y="149"/>
                </a:lnTo>
                <a:lnTo>
                  <a:pt x="1289" y="110"/>
                </a:lnTo>
                <a:lnTo>
                  <a:pt x="1241" y="76"/>
                </a:lnTo>
                <a:lnTo>
                  <a:pt x="1192" y="49"/>
                </a:lnTo>
                <a:lnTo>
                  <a:pt x="1142" y="28"/>
                </a:lnTo>
                <a:lnTo>
                  <a:pt x="1092" y="12"/>
                </a:lnTo>
                <a:lnTo>
                  <a:pt x="1042" y="3"/>
                </a:lnTo>
                <a:lnTo>
                  <a:pt x="992" y="0"/>
                </a:lnTo>
                <a:lnTo>
                  <a:pt x="942" y="3"/>
                </a:lnTo>
                <a:lnTo>
                  <a:pt x="892" y="12"/>
                </a:lnTo>
                <a:lnTo>
                  <a:pt x="842" y="28"/>
                </a:lnTo>
                <a:lnTo>
                  <a:pt x="792" y="49"/>
                </a:lnTo>
                <a:lnTo>
                  <a:pt x="743" y="76"/>
                </a:lnTo>
                <a:lnTo>
                  <a:pt x="695" y="110"/>
                </a:lnTo>
                <a:lnTo>
                  <a:pt x="647" y="149"/>
                </a:lnTo>
                <a:lnTo>
                  <a:pt x="601" y="194"/>
                </a:lnTo>
                <a:lnTo>
                  <a:pt x="555" y="244"/>
                </a:lnTo>
                <a:lnTo>
                  <a:pt x="511" y="301"/>
                </a:lnTo>
                <a:lnTo>
                  <a:pt x="467" y="362"/>
                </a:lnTo>
                <a:lnTo>
                  <a:pt x="425" y="429"/>
                </a:lnTo>
                <a:lnTo>
                  <a:pt x="385" y="500"/>
                </a:lnTo>
                <a:lnTo>
                  <a:pt x="346" y="577"/>
                </a:lnTo>
                <a:lnTo>
                  <a:pt x="309" y="658"/>
                </a:lnTo>
                <a:lnTo>
                  <a:pt x="273" y="744"/>
                </a:lnTo>
                <a:lnTo>
                  <a:pt x="239" y="835"/>
                </a:lnTo>
                <a:lnTo>
                  <a:pt x="208" y="929"/>
                </a:lnTo>
                <a:lnTo>
                  <a:pt x="178" y="1027"/>
                </a:lnTo>
                <a:lnTo>
                  <a:pt x="150" y="1128"/>
                </a:lnTo>
                <a:lnTo>
                  <a:pt x="125" y="1232"/>
                </a:lnTo>
                <a:lnTo>
                  <a:pt x="101" y="1340"/>
                </a:lnTo>
                <a:lnTo>
                  <a:pt x="80" y="1450"/>
                </a:lnTo>
                <a:lnTo>
                  <a:pt x="62" y="1562"/>
                </a:lnTo>
                <a:lnTo>
                  <a:pt x="45" y="1678"/>
                </a:lnTo>
                <a:lnTo>
                  <a:pt x="32" y="1794"/>
                </a:lnTo>
                <a:lnTo>
                  <a:pt x="20" y="1912"/>
                </a:lnTo>
                <a:lnTo>
                  <a:pt x="11" y="2032"/>
                </a:lnTo>
                <a:lnTo>
                  <a:pt x="5" y="2152"/>
                </a:lnTo>
                <a:lnTo>
                  <a:pt x="1" y="2273"/>
                </a:lnTo>
                <a:lnTo>
                  <a:pt x="0" y="2394"/>
                </a:lnTo>
                <a:lnTo>
                  <a:pt x="992" y="2394"/>
                </a:lnTo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FFFF00"/>
              </a:gs>
            </a:gsLst>
            <a:path path="rect">
              <a:fillToRect l="39999" t="39999" r="60001" b="60001"/>
            </a:path>
          </a:gradFill>
          <a:ln w="36000">
            <a:solidFill>
              <a:srgbClr val="CC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0259" name="Freeform 18"/>
          <p:cNvSpPr>
            <a:spLocks noChangeArrowheads="1"/>
          </p:cNvSpPr>
          <p:nvPr/>
        </p:nvSpPr>
        <p:spPr bwMode="auto">
          <a:xfrm>
            <a:off x="5456238" y="4672013"/>
            <a:ext cx="647700" cy="781050"/>
          </a:xfrm>
          <a:custGeom>
            <a:avLst/>
            <a:gdLst>
              <a:gd name="T0" fmla="*/ 2147483647 w 1985"/>
              <a:gd name="T1" fmla="*/ 2147483647 h 2395"/>
              <a:gd name="T2" fmla="*/ 2147483647 w 1985"/>
              <a:gd name="T3" fmla="*/ 2147483647 h 2395"/>
              <a:gd name="T4" fmla="*/ 2147483647 w 1985"/>
              <a:gd name="T5" fmla="*/ 2147483647 h 2395"/>
              <a:gd name="T6" fmla="*/ 2147483647 w 1985"/>
              <a:gd name="T7" fmla="*/ 2147483647 h 2395"/>
              <a:gd name="T8" fmla="*/ 2147483647 w 1985"/>
              <a:gd name="T9" fmla="*/ 2147483647 h 2395"/>
              <a:gd name="T10" fmla="*/ 2147483647 w 1985"/>
              <a:gd name="T11" fmla="*/ 2147483647 h 2395"/>
              <a:gd name="T12" fmla="*/ 2147483647 w 1985"/>
              <a:gd name="T13" fmla="*/ 2147483647 h 2395"/>
              <a:gd name="T14" fmla="*/ 2147483647 w 1985"/>
              <a:gd name="T15" fmla="*/ 2147483647 h 2395"/>
              <a:gd name="T16" fmla="*/ 2147483647 w 1985"/>
              <a:gd name="T17" fmla="*/ 2147483647 h 2395"/>
              <a:gd name="T18" fmla="*/ 2147483647 w 1985"/>
              <a:gd name="T19" fmla="*/ 2147483647 h 2395"/>
              <a:gd name="T20" fmla="*/ 2147483647 w 1985"/>
              <a:gd name="T21" fmla="*/ 2147483647 h 2395"/>
              <a:gd name="T22" fmla="*/ 2147483647 w 1985"/>
              <a:gd name="T23" fmla="*/ 2147483647 h 2395"/>
              <a:gd name="T24" fmla="*/ 2147483647 w 1985"/>
              <a:gd name="T25" fmla="*/ 2147483647 h 2395"/>
              <a:gd name="T26" fmla="*/ 2147483647 w 1985"/>
              <a:gd name="T27" fmla="*/ 2147483647 h 2395"/>
              <a:gd name="T28" fmla="*/ 2147483647 w 1985"/>
              <a:gd name="T29" fmla="*/ 2147483647 h 2395"/>
              <a:gd name="T30" fmla="*/ 2147483647 w 1985"/>
              <a:gd name="T31" fmla="*/ 2147483647 h 2395"/>
              <a:gd name="T32" fmla="*/ 2147483647 w 1985"/>
              <a:gd name="T33" fmla="*/ 2147483647 h 2395"/>
              <a:gd name="T34" fmla="*/ 2147483647 w 1985"/>
              <a:gd name="T35" fmla="*/ 2147483647 h 2395"/>
              <a:gd name="T36" fmla="*/ 2147483647 w 1985"/>
              <a:gd name="T37" fmla="*/ 2147483647 h 2395"/>
              <a:gd name="T38" fmla="*/ 2147483647 w 1985"/>
              <a:gd name="T39" fmla="*/ 2147483647 h 2395"/>
              <a:gd name="T40" fmla="*/ 2147483647 w 1985"/>
              <a:gd name="T41" fmla="*/ 2147483647 h 2395"/>
              <a:gd name="T42" fmla="*/ 2147483647 w 1985"/>
              <a:gd name="T43" fmla="*/ 2147483647 h 2395"/>
              <a:gd name="T44" fmla="*/ 2147483647 w 1985"/>
              <a:gd name="T45" fmla="*/ 2147483647 h 2395"/>
              <a:gd name="T46" fmla="*/ 2147483647 w 1985"/>
              <a:gd name="T47" fmla="*/ 2147483647 h 2395"/>
              <a:gd name="T48" fmla="*/ 2147483647 w 1985"/>
              <a:gd name="T49" fmla="*/ 2147483647 h 2395"/>
              <a:gd name="T50" fmla="*/ 2147483647 w 1985"/>
              <a:gd name="T51" fmla="*/ 2147483647 h 2395"/>
              <a:gd name="T52" fmla="*/ 2147483647 w 1985"/>
              <a:gd name="T53" fmla="*/ 2147483647 h 2395"/>
              <a:gd name="T54" fmla="*/ 2147483647 w 1985"/>
              <a:gd name="T55" fmla="*/ 2147483647 h 2395"/>
              <a:gd name="T56" fmla="*/ 2147483647 w 1985"/>
              <a:gd name="T57" fmla="*/ 2147483647 h 2395"/>
              <a:gd name="T58" fmla="*/ 2147483647 w 1985"/>
              <a:gd name="T59" fmla="*/ 2147483647 h 2395"/>
              <a:gd name="T60" fmla="*/ 2147483647 w 1985"/>
              <a:gd name="T61" fmla="*/ 2147483647 h 2395"/>
              <a:gd name="T62" fmla="*/ 0 w 1985"/>
              <a:gd name="T63" fmla="*/ 2147483647 h 23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5" h="2395">
                <a:moveTo>
                  <a:pt x="992" y="2394"/>
                </a:moveTo>
                <a:lnTo>
                  <a:pt x="1984" y="2394"/>
                </a:lnTo>
                <a:lnTo>
                  <a:pt x="1983" y="2273"/>
                </a:lnTo>
                <a:lnTo>
                  <a:pt x="1979" y="2152"/>
                </a:lnTo>
                <a:lnTo>
                  <a:pt x="1973" y="2032"/>
                </a:lnTo>
                <a:lnTo>
                  <a:pt x="1964" y="1912"/>
                </a:lnTo>
                <a:lnTo>
                  <a:pt x="1952" y="1794"/>
                </a:lnTo>
                <a:lnTo>
                  <a:pt x="1939" y="1678"/>
                </a:lnTo>
                <a:lnTo>
                  <a:pt x="1922" y="1562"/>
                </a:lnTo>
                <a:lnTo>
                  <a:pt x="1904" y="1450"/>
                </a:lnTo>
                <a:lnTo>
                  <a:pt x="1883" y="1340"/>
                </a:lnTo>
                <a:lnTo>
                  <a:pt x="1859" y="1232"/>
                </a:lnTo>
                <a:lnTo>
                  <a:pt x="1834" y="1128"/>
                </a:lnTo>
                <a:lnTo>
                  <a:pt x="1806" y="1027"/>
                </a:lnTo>
                <a:lnTo>
                  <a:pt x="1776" y="929"/>
                </a:lnTo>
                <a:lnTo>
                  <a:pt x="1745" y="835"/>
                </a:lnTo>
                <a:lnTo>
                  <a:pt x="1711" y="744"/>
                </a:lnTo>
                <a:lnTo>
                  <a:pt x="1675" y="658"/>
                </a:lnTo>
                <a:lnTo>
                  <a:pt x="1638" y="577"/>
                </a:lnTo>
                <a:lnTo>
                  <a:pt x="1599" y="500"/>
                </a:lnTo>
                <a:lnTo>
                  <a:pt x="1559" y="429"/>
                </a:lnTo>
                <a:lnTo>
                  <a:pt x="1517" y="362"/>
                </a:lnTo>
                <a:lnTo>
                  <a:pt x="1473" y="301"/>
                </a:lnTo>
                <a:lnTo>
                  <a:pt x="1429" y="244"/>
                </a:lnTo>
                <a:lnTo>
                  <a:pt x="1383" y="194"/>
                </a:lnTo>
                <a:lnTo>
                  <a:pt x="1337" y="149"/>
                </a:lnTo>
                <a:lnTo>
                  <a:pt x="1289" y="110"/>
                </a:lnTo>
                <a:lnTo>
                  <a:pt x="1241" y="76"/>
                </a:lnTo>
                <a:lnTo>
                  <a:pt x="1192" y="49"/>
                </a:lnTo>
                <a:lnTo>
                  <a:pt x="1142" y="28"/>
                </a:lnTo>
                <a:lnTo>
                  <a:pt x="1092" y="12"/>
                </a:lnTo>
                <a:lnTo>
                  <a:pt x="1042" y="3"/>
                </a:lnTo>
                <a:lnTo>
                  <a:pt x="992" y="0"/>
                </a:lnTo>
                <a:lnTo>
                  <a:pt x="942" y="3"/>
                </a:lnTo>
                <a:lnTo>
                  <a:pt x="892" y="12"/>
                </a:lnTo>
                <a:lnTo>
                  <a:pt x="842" y="28"/>
                </a:lnTo>
                <a:lnTo>
                  <a:pt x="792" y="49"/>
                </a:lnTo>
                <a:lnTo>
                  <a:pt x="743" y="76"/>
                </a:lnTo>
                <a:lnTo>
                  <a:pt x="695" y="110"/>
                </a:lnTo>
                <a:lnTo>
                  <a:pt x="647" y="149"/>
                </a:lnTo>
                <a:lnTo>
                  <a:pt x="601" y="194"/>
                </a:lnTo>
                <a:lnTo>
                  <a:pt x="555" y="244"/>
                </a:lnTo>
                <a:lnTo>
                  <a:pt x="511" y="301"/>
                </a:lnTo>
                <a:lnTo>
                  <a:pt x="467" y="362"/>
                </a:lnTo>
                <a:lnTo>
                  <a:pt x="425" y="429"/>
                </a:lnTo>
                <a:lnTo>
                  <a:pt x="385" y="500"/>
                </a:lnTo>
                <a:lnTo>
                  <a:pt x="346" y="577"/>
                </a:lnTo>
                <a:lnTo>
                  <a:pt x="309" y="658"/>
                </a:lnTo>
                <a:lnTo>
                  <a:pt x="273" y="744"/>
                </a:lnTo>
                <a:lnTo>
                  <a:pt x="239" y="835"/>
                </a:lnTo>
                <a:lnTo>
                  <a:pt x="208" y="929"/>
                </a:lnTo>
                <a:lnTo>
                  <a:pt x="178" y="1027"/>
                </a:lnTo>
                <a:lnTo>
                  <a:pt x="150" y="1128"/>
                </a:lnTo>
                <a:lnTo>
                  <a:pt x="125" y="1232"/>
                </a:lnTo>
                <a:lnTo>
                  <a:pt x="101" y="1340"/>
                </a:lnTo>
                <a:lnTo>
                  <a:pt x="80" y="1450"/>
                </a:lnTo>
                <a:lnTo>
                  <a:pt x="62" y="1562"/>
                </a:lnTo>
                <a:lnTo>
                  <a:pt x="45" y="1678"/>
                </a:lnTo>
                <a:lnTo>
                  <a:pt x="32" y="1794"/>
                </a:lnTo>
                <a:lnTo>
                  <a:pt x="20" y="1912"/>
                </a:lnTo>
                <a:lnTo>
                  <a:pt x="11" y="2032"/>
                </a:lnTo>
                <a:lnTo>
                  <a:pt x="5" y="2152"/>
                </a:lnTo>
                <a:lnTo>
                  <a:pt x="1" y="2273"/>
                </a:lnTo>
                <a:lnTo>
                  <a:pt x="0" y="2394"/>
                </a:lnTo>
                <a:lnTo>
                  <a:pt x="992" y="2394"/>
                </a:lnTo>
              </a:path>
            </a:pathLst>
          </a:custGeom>
          <a:gradFill rotWithShape="0">
            <a:gsLst>
              <a:gs pos="0">
                <a:srgbClr val="00AE00"/>
              </a:gs>
              <a:gs pos="50000">
                <a:srgbClr val="FFFFFF"/>
              </a:gs>
              <a:gs pos="100000">
                <a:srgbClr val="00AE00"/>
              </a:gs>
            </a:gsLst>
            <a:lin ang="2700000" scaled="1"/>
          </a:gradFill>
          <a:ln w="36000">
            <a:solidFill>
              <a:srgbClr val="FF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10260" name="Freeform 19"/>
          <p:cNvSpPr>
            <a:spLocks noChangeArrowheads="1"/>
          </p:cNvSpPr>
          <p:nvPr/>
        </p:nvSpPr>
        <p:spPr bwMode="auto">
          <a:xfrm>
            <a:off x="6237288" y="4935538"/>
            <a:ext cx="647700" cy="782637"/>
          </a:xfrm>
          <a:custGeom>
            <a:avLst/>
            <a:gdLst>
              <a:gd name="T0" fmla="*/ 2147483647 w 1985"/>
              <a:gd name="T1" fmla="*/ 2147483647 h 2395"/>
              <a:gd name="T2" fmla="*/ 2147483647 w 1985"/>
              <a:gd name="T3" fmla="*/ 2147483647 h 2395"/>
              <a:gd name="T4" fmla="*/ 2147483647 w 1985"/>
              <a:gd name="T5" fmla="*/ 2147483647 h 2395"/>
              <a:gd name="T6" fmla="*/ 2147483647 w 1985"/>
              <a:gd name="T7" fmla="*/ 2147483647 h 2395"/>
              <a:gd name="T8" fmla="*/ 2147483647 w 1985"/>
              <a:gd name="T9" fmla="*/ 2147483647 h 2395"/>
              <a:gd name="T10" fmla="*/ 2147483647 w 1985"/>
              <a:gd name="T11" fmla="*/ 2147483647 h 2395"/>
              <a:gd name="T12" fmla="*/ 2147483647 w 1985"/>
              <a:gd name="T13" fmla="*/ 2147483647 h 2395"/>
              <a:gd name="T14" fmla="*/ 2147483647 w 1985"/>
              <a:gd name="T15" fmla="*/ 2147483647 h 2395"/>
              <a:gd name="T16" fmla="*/ 2147483647 w 1985"/>
              <a:gd name="T17" fmla="*/ 2147483647 h 2395"/>
              <a:gd name="T18" fmla="*/ 2147483647 w 1985"/>
              <a:gd name="T19" fmla="*/ 2147483647 h 2395"/>
              <a:gd name="T20" fmla="*/ 2147483647 w 1985"/>
              <a:gd name="T21" fmla="*/ 2147483647 h 2395"/>
              <a:gd name="T22" fmla="*/ 2147483647 w 1985"/>
              <a:gd name="T23" fmla="*/ 2147483647 h 2395"/>
              <a:gd name="T24" fmla="*/ 2147483647 w 1985"/>
              <a:gd name="T25" fmla="*/ 2147483647 h 2395"/>
              <a:gd name="T26" fmla="*/ 2147483647 w 1985"/>
              <a:gd name="T27" fmla="*/ 2147483647 h 2395"/>
              <a:gd name="T28" fmla="*/ 2147483647 w 1985"/>
              <a:gd name="T29" fmla="*/ 2147483647 h 2395"/>
              <a:gd name="T30" fmla="*/ 2147483647 w 1985"/>
              <a:gd name="T31" fmla="*/ 2147483647 h 2395"/>
              <a:gd name="T32" fmla="*/ 2147483647 w 1985"/>
              <a:gd name="T33" fmla="*/ 2147483647 h 2395"/>
              <a:gd name="T34" fmla="*/ 2147483647 w 1985"/>
              <a:gd name="T35" fmla="*/ 2147483647 h 2395"/>
              <a:gd name="T36" fmla="*/ 2147483647 w 1985"/>
              <a:gd name="T37" fmla="*/ 2147483647 h 2395"/>
              <a:gd name="T38" fmla="*/ 2147483647 w 1985"/>
              <a:gd name="T39" fmla="*/ 2147483647 h 2395"/>
              <a:gd name="T40" fmla="*/ 2147483647 w 1985"/>
              <a:gd name="T41" fmla="*/ 2147483647 h 2395"/>
              <a:gd name="T42" fmla="*/ 2147483647 w 1985"/>
              <a:gd name="T43" fmla="*/ 2147483647 h 2395"/>
              <a:gd name="T44" fmla="*/ 2147483647 w 1985"/>
              <a:gd name="T45" fmla="*/ 2147483647 h 2395"/>
              <a:gd name="T46" fmla="*/ 2147483647 w 1985"/>
              <a:gd name="T47" fmla="*/ 2147483647 h 2395"/>
              <a:gd name="T48" fmla="*/ 2147483647 w 1985"/>
              <a:gd name="T49" fmla="*/ 2147483647 h 2395"/>
              <a:gd name="T50" fmla="*/ 2147483647 w 1985"/>
              <a:gd name="T51" fmla="*/ 2147483647 h 2395"/>
              <a:gd name="T52" fmla="*/ 2147483647 w 1985"/>
              <a:gd name="T53" fmla="*/ 2147483647 h 2395"/>
              <a:gd name="T54" fmla="*/ 2147483647 w 1985"/>
              <a:gd name="T55" fmla="*/ 2147483647 h 2395"/>
              <a:gd name="T56" fmla="*/ 2147483647 w 1985"/>
              <a:gd name="T57" fmla="*/ 2147483647 h 2395"/>
              <a:gd name="T58" fmla="*/ 2147483647 w 1985"/>
              <a:gd name="T59" fmla="*/ 2147483647 h 2395"/>
              <a:gd name="T60" fmla="*/ 2147483647 w 1985"/>
              <a:gd name="T61" fmla="*/ 2147483647 h 2395"/>
              <a:gd name="T62" fmla="*/ 0 w 1985"/>
              <a:gd name="T63" fmla="*/ 2147483647 h 23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85" h="2395">
                <a:moveTo>
                  <a:pt x="992" y="2394"/>
                </a:moveTo>
                <a:lnTo>
                  <a:pt x="1984" y="2394"/>
                </a:lnTo>
                <a:lnTo>
                  <a:pt x="1983" y="2273"/>
                </a:lnTo>
                <a:lnTo>
                  <a:pt x="1979" y="2152"/>
                </a:lnTo>
                <a:lnTo>
                  <a:pt x="1973" y="2032"/>
                </a:lnTo>
                <a:lnTo>
                  <a:pt x="1964" y="1912"/>
                </a:lnTo>
                <a:lnTo>
                  <a:pt x="1952" y="1794"/>
                </a:lnTo>
                <a:lnTo>
                  <a:pt x="1939" y="1678"/>
                </a:lnTo>
                <a:lnTo>
                  <a:pt x="1922" y="1562"/>
                </a:lnTo>
                <a:lnTo>
                  <a:pt x="1904" y="1450"/>
                </a:lnTo>
                <a:lnTo>
                  <a:pt x="1883" y="1340"/>
                </a:lnTo>
                <a:lnTo>
                  <a:pt x="1859" y="1232"/>
                </a:lnTo>
                <a:lnTo>
                  <a:pt x="1834" y="1128"/>
                </a:lnTo>
                <a:lnTo>
                  <a:pt x="1806" y="1027"/>
                </a:lnTo>
                <a:lnTo>
                  <a:pt x="1776" y="929"/>
                </a:lnTo>
                <a:lnTo>
                  <a:pt x="1745" y="835"/>
                </a:lnTo>
                <a:lnTo>
                  <a:pt x="1711" y="744"/>
                </a:lnTo>
                <a:lnTo>
                  <a:pt x="1675" y="658"/>
                </a:lnTo>
                <a:lnTo>
                  <a:pt x="1638" y="577"/>
                </a:lnTo>
                <a:lnTo>
                  <a:pt x="1599" y="500"/>
                </a:lnTo>
                <a:lnTo>
                  <a:pt x="1559" y="429"/>
                </a:lnTo>
                <a:lnTo>
                  <a:pt x="1517" y="362"/>
                </a:lnTo>
                <a:lnTo>
                  <a:pt x="1473" y="301"/>
                </a:lnTo>
                <a:lnTo>
                  <a:pt x="1429" y="244"/>
                </a:lnTo>
                <a:lnTo>
                  <a:pt x="1383" y="194"/>
                </a:lnTo>
                <a:lnTo>
                  <a:pt x="1337" y="149"/>
                </a:lnTo>
                <a:lnTo>
                  <a:pt x="1289" y="110"/>
                </a:lnTo>
                <a:lnTo>
                  <a:pt x="1241" y="76"/>
                </a:lnTo>
                <a:lnTo>
                  <a:pt x="1192" y="49"/>
                </a:lnTo>
                <a:lnTo>
                  <a:pt x="1142" y="28"/>
                </a:lnTo>
                <a:lnTo>
                  <a:pt x="1092" y="12"/>
                </a:lnTo>
                <a:lnTo>
                  <a:pt x="1042" y="3"/>
                </a:lnTo>
                <a:lnTo>
                  <a:pt x="992" y="0"/>
                </a:lnTo>
                <a:lnTo>
                  <a:pt x="942" y="3"/>
                </a:lnTo>
                <a:lnTo>
                  <a:pt x="892" y="12"/>
                </a:lnTo>
                <a:lnTo>
                  <a:pt x="842" y="28"/>
                </a:lnTo>
                <a:lnTo>
                  <a:pt x="792" y="49"/>
                </a:lnTo>
                <a:lnTo>
                  <a:pt x="743" y="76"/>
                </a:lnTo>
                <a:lnTo>
                  <a:pt x="695" y="110"/>
                </a:lnTo>
                <a:lnTo>
                  <a:pt x="647" y="149"/>
                </a:lnTo>
                <a:lnTo>
                  <a:pt x="601" y="194"/>
                </a:lnTo>
                <a:lnTo>
                  <a:pt x="555" y="244"/>
                </a:lnTo>
                <a:lnTo>
                  <a:pt x="511" y="301"/>
                </a:lnTo>
                <a:lnTo>
                  <a:pt x="467" y="362"/>
                </a:lnTo>
                <a:lnTo>
                  <a:pt x="425" y="429"/>
                </a:lnTo>
                <a:lnTo>
                  <a:pt x="385" y="500"/>
                </a:lnTo>
                <a:lnTo>
                  <a:pt x="346" y="577"/>
                </a:lnTo>
                <a:lnTo>
                  <a:pt x="309" y="658"/>
                </a:lnTo>
                <a:lnTo>
                  <a:pt x="273" y="744"/>
                </a:lnTo>
                <a:lnTo>
                  <a:pt x="239" y="835"/>
                </a:lnTo>
                <a:lnTo>
                  <a:pt x="208" y="929"/>
                </a:lnTo>
                <a:lnTo>
                  <a:pt x="178" y="1027"/>
                </a:lnTo>
                <a:lnTo>
                  <a:pt x="150" y="1128"/>
                </a:lnTo>
                <a:lnTo>
                  <a:pt x="125" y="1232"/>
                </a:lnTo>
                <a:lnTo>
                  <a:pt x="101" y="1340"/>
                </a:lnTo>
                <a:lnTo>
                  <a:pt x="80" y="1450"/>
                </a:lnTo>
                <a:lnTo>
                  <a:pt x="62" y="1562"/>
                </a:lnTo>
                <a:lnTo>
                  <a:pt x="45" y="1678"/>
                </a:lnTo>
                <a:lnTo>
                  <a:pt x="32" y="1794"/>
                </a:lnTo>
                <a:lnTo>
                  <a:pt x="20" y="1912"/>
                </a:lnTo>
                <a:lnTo>
                  <a:pt x="11" y="2032"/>
                </a:lnTo>
                <a:lnTo>
                  <a:pt x="5" y="2152"/>
                </a:lnTo>
                <a:lnTo>
                  <a:pt x="1" y="2273"/>
                </a:lnTo>
                <a:lnTo>
                  <a:pt x="0" y="2394"/>
                </a:lnTo>
                <a:lnTo>
                  <a:pt x="992" y="2394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E6E6FF"/>
              </a:gs>
            </a:gsLst>
            <a:path path="rect">
              <a:fillToRect l="50000" t="50000" r="50000" b="50000"/>
            </a:path>
          </a:gradFill>
          <a:ln w="360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6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6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 animBg="1"/>
      <p:bldP spid="6155" grpId="0" animBg="1"/>
      <p:bldP spid="61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304800" y="1839913"/>
            <a:ext cx="1525588" cy="1550987"/>
          </a:xfrm>
          <a:prstGeom prst="roundRect">
            <a:avLst>
              <a:gd name="adj" fmla="val 93"/>
            </a:avLst>
          </a:prstGeom>
          <a:gradFill rotWithShape="0">
            <a:gsLst>
              <a:gs pos="0">
                <a:srgbClr val="FFFF00"/>
              </a:gs>
              <a:gs pos="100000">
                <a:srgbClr val="800000"/>
              </a:gs>
            </a:gsLst>
            <a:path path="shape">
              <a:fillToRect l="29999" t="29999" r="70001" b="70001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0" tIns="0" rIns="0" bIns="0" anchorCtr="1"/>
          <a:lstStyle/>
          <a:p>
            <a:pPr algn="ctr"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500" b="1" u="sng">
                <a:solidFill>
                  <a:srgbClr val="FFFFFF"/>
                </a:solidFill>
                <a:latin typeface="Tahoma" pitchFamily="32" charset="0"/>
              </a:rPr>
              <a:t>Seele:</a:t>
            </a:r>
          </a:p>
          <a:p>
            <a:pPr algn="ctr"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100" b="1" u="sng">
              <a:solidFill>
                <a:srgbClr val="FFFFFF"/>
              </a:solidFill>
              <a:latin typeface="Tahoma" pitchFamily="32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Wille</a:t>
            </a: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Verstand</a:t>
            </a: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>
                <a:solidFill>
                  <a:srgbClr val="FFFFFF"/>
                </a:solidFill>
                <a:latin typeface="Wingdings 3" pitchFamily="16" charset="2"/>
              </a:rPr>
              <a:t></a:t>
            </a:r>
            <a:r>
              <a:rPr lang="en-GB" b="1">
                <a:solidFill>
                  <a:srgbClr val="FFFFFF"/>
                </a:solidFill>
                <a:latin typeface="Tahoma" pitchFamily="32" charset="0"/>
              </a:rPr>
              <a:t> Gefühl</a:t>
            </a: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7277100" y="1828800"/>
            <a:ext cx="1524000" cy="1752600"/>
          </a:xfrm>
          <a:prstGeom prst="roundRect">
            <a:avLst>
              <a:gd name="adj" fmla="val 93"/>
            </a:avLst>
          </a:prstGeom>
          <a:gradFill rotWithShape="0">
            <a:gsLst>
              <a:gs pos="0">
                <a:srgbClr val="00008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0" tIns="0" rIns="0" bIns="0" anchorCtr="1"/>
          <a:lstStyle/>
          <a:p>
            <a:pPr algn="ctr"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500" b="1" u="sng">
                <a:solidFill>
                  <a:srgbClr val="FFFFFF"/>
                </a:solidFill>
                <a:latin typeface="Tahoma" pitchFamily="32" charset="0"/>
              </a:rPr>
              <a:t>Geist:</a:t>
            </a:r>
          </a:p>
          <a:p>
            <a:pPr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900" b="1" u="sng">
              <a:solidFill>
                <a:srgbClr val="FFFFFF"/>
              </a:solidFill>
              <a:latin typeface="Tahoma" pitchFamily="32" charset="0"/>
            </a:endParaRPr>
          </a:p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b="1">
              <a:solidFill>
                <a:srgbClr val="FFFFFF"/>
              </a:solidFill>
            </a:endParaRPr>
          </a:p>
          <a:p>
            <a:pPr algn="ctr"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500" b="1">
                <a:solidFill>
                  <a:srgbClr val="FFFFFF"/>
                </a:solidFill>
                <a:latin typeface="Tahoma" pitchFamily="32" charset="0"/>
              </a:rPr>
              <a:t>???</a:t>
            </a:r>
          </a:p>
          <a:p>
            <a:pPr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600" b="1">
                <a:solidFill>
                  <a:srgbClr val="FFFFFF"/>
                </a:solidFill>
                <a:latin typeface="Tahoma" pitchFamily="32" charset="0"/>
              </a:rPr>
              <a:t>  </a:t>
            </a:r>
          </a:p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171700" y="2247900"/>
            <a:ext cx="4800600" cy="3505200"/>
          </a:xfrm>
          <a:prstGeom prst="roundRect">
            <a:avLst>
              <a:gd name="adj" fmla="val 37"/>
            </a:avLst>
          </a:prstGeom>
          <a:gradFill rotWithShape="0">
            <a:gsLst>
              <a:gs pos="0">
                <a:srgbClr val="FFFFFF"/>
              </a:gs>
              <a:gs pos="3999">
                <a:srgbClr val="FFFFFF"/>
              </a:gs>
              <a:gs pos="100000">
                <a:srgbClr val="000000"/>
              </a:gs>
            </a:gsLst>
            <a:path path="rect">
              <a:fillToRect l="100000" t="10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0" tIns="0" rIns="0" bIns="0" anchorCtr="1"/>
          <a:lstStyle/>
          <a:p>
            <a:pPr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500" b="1" u="sng">
              <a:solidFill>
                <a:srgbClr val="FFFF00"/>
              </a:solidFill>
              <a:latin typeface="Tahoma" pitchFamily="32" charset="0"/>
            </a:endParaRPr>
          </a:p>
          <a:p>
            <a:pPr algn="ctr"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900" b="1">
                <a:solidFill>
                  <a:srgbClr val="FFFF00"/>
                </a:solidFill>
                <a:latin typeface="Tahoma" pitchFamily="32" charset="0"/>
              </a:rPr>
              <a:t> </a:t>
            </a:r>
            <a:r>
              <a:rPr lang="en-GB" sz="2900" b="1" u="sng">
                <a:solidFill>
                  <a:srgbClr val="FFFF00"/>
                </a:solidFill>
                <a:latin typeface="Tahoma" pitchFamily="32" charset="0"/>
              </a:rPr>
              <a:t>Taktik des Teufels:</a:t>
            </a:r>
          </a:p>
          <a:p>
            <a:pPr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900" b="1" u="sng">
              <a:solidFill>
                <a:srgbClr val="FFFF00"/>
              </a:solidFill>
              <a:latin typeface="Tahoma" pitchFamily="32" charset="0"/>
            </a:endParaRPr>
          </a:p>
          <a:p>
            <a:pPr algn="ctr"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 b="1">
                <a:solidFill>
                  <a:srgbClr val="FFFF00"/>
                </a:solidFill>
                <a:latin typeface="Wingdings 3" pitchFamily="16" charset="2"/>
              </a:rPr>
              <a:t></a:t>
            </a:r>
            <a:r>
              <a:rPr lang="en-GB" sz="2000" b="1">
                <a:solidFill>
                  <a:srgbClr val="FFFF00"/>
                </a:solidFill>
                <a:latin typeface="Tahoma" pitchFamily="32" charset="0"/>
              </a:rPr>
              <a:t> </a:t>
            </a:r>
            <a:r>
              <a:rPr lang="en-GB" sz="2000">
                <a:solidFill>
                  <a:srgbClr val="FFFF00"/>
                </a:solidFill>
                <a:latin typeface="Tahoma" pitchFamily="32" charset="0"/>
              </a:rPr>
              <a:t>Infragestellung des Worte Gottes</a:t>
            </a:r>
          </a:p>
          <a:p>
            <a:pPr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1600">
              <a:solidFill>
                <a:srgbClr val="FFFF00"/>
              </a:solidFill>
              <a:latin typeface="Tahoma" pitchFamily="32" charset="0"/>
            </a:endParaRPr>
          </a:p>
          <a:p>
            <a:pPr algn="ctr"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500" b="1">
                <a:solidFill>
                  <a:srgbClr val="FFFF00"/>
                </a:solidFill>
                <a:latin typeface="Tahoma" pitchFamily="32" charset="0"/>
              </a:rPr>
              <a:t> </a:t>
            </a:r>
            <a:r>
              <a:rPr lang="en-GB" sz="2400" b="1">
                <a:solidFill>
                  <a:srgbClr val="FFFF00"/>
                </a:solidFill>
                <a:latin typeface="Tahoma" pitchFamily="32" charset="0"/>
              </a:rPr>
              <a:t>Versprechungen des Teufels:</a:t>
            </a:r>
          </a:p>
          <a:p>
            <a:pPr algn="ctr"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700" b="1">
              <a:solidFill>
                <a:srgbClr val="FFFF00"/>
              </a:solidFill>
              <a:latin typeface="Tahoma" pitchFamily="32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400" b="1">
                <a:solidFill>
                  <a:srgbClr val="FFFF00"/>
                </a:solidFill>
                <a:latin typeface="Wingdings 3" pitchFamily="16" charset="2"/>
              </a:rPr>
              <a:t>	</a:t>
            </a:r>
            <a:r>
              <a:rPr lang="en-GB" sz="2000" b="1">
                <a:solidFill>
                  <a:srgbClr val="FFFF00"/>
                </a:solidFill>
                <a:latin typeface="Wingdings 3" pitchFamily="16" charset="2"/>
              </a:rPr>
              <a:t></a:t>
            </a:r>
            <a:r>
              <a:rPr lang="en-GB" sz="2000">
                <a:solidFill>
                  <a:srgbClr val="FFFF00"/>
                </a:solidFill>
                <a:latin typeface="Tahoma" pitchFamily="32" charset="0"/>
              </a:rPr>
              <a:t>  Ihr werdet nicht sterben!</a:t>
            </a: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 b="1">
                <a:solidFill>
                  <a:srgbClr val="FFFF00"/>
                </a:solidFill>
                <a:latin typeface="Wingdings 3" pitchFamily="16" charset="2"/>
              </a:rPr>
              <a:t>	</a:t>
            </a:r>
            <a:r>
              <a:rPr lang="en-GB" sz="2000">
                <a:solidFill>
                  <a:srgbClr val="FFFF00"/>
                </a:solidFill>
                <a:latin typeface="Tahoma" pitchFamily="32" charset="0"/>
              </a:rPr>
              <a:t>  Eure Augen werden aufgetan!</a:t>
            </a: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 b="1">
                <a:solidFill>
                  <a:srgbClr val="FFFF00"/>
                </a:solidFill>
                <a:latin typeface="Wingdings 3" pitchFamily="16" charset="2"/>
              </a:rPr>
              <a:t>	</a:t>
            </a:r>
            <a:r>
              <a:rPr lang="en-GB" sz="2000">
                <a:solidFill>
                  <a:srgbClr val="FFFF00"/>
                </a:solidFill>
                <a:latin typeface="Tahoma" pitchFamily="32" charset="0"/>
              </a:rPr>
              <a:t>  Ihr werdet sein wie Gott!</a:t>
            </a: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 b="1">
                <a:solidFill>
                  <a:srgbClr val="FFFF00"/>
                </a:solidFill>
                <a:latin typeface="Wingdings 3" pitchFamily="16" charset="2"/>
              </a:rPr>
              <a:t>	</a:t>
            </a:r>
            <a:r>
              <a:rPr lang="en-GB" sz="2000">
                <a:solidFill>
                  <a:srgbClr val="FFFF00"/>
                </a:solidFill>
                <a:latin typeface="Tahoma" pitchFamily="32" charset="0"/>
              </a:rPr>
              <a:t>  Ihr werdet unterscheiden können,</a:t>
            </a:r>
          </a:p>
          <a:p>
            <a:pPr>
              <a:lnSpc>
                <a:spcPct val="101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000">
                <a:solidFill>
                  <a:srgbClr val="FFFF00"/>
                </a:solidFill>
                <a:latin typeface="Tahoma" pitchFamily="32" charset="0"/>
              </a:rPr>
              <a:t>	     was gut und böse ist!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976438" y="587375"/>
            <a:ext cx="5191125" cy="741363"/>
          </a:xfrm>
          <a:prstGeom prst="roundRect">
            <a:avLst>
              <a:gd name="adj" fmla="val 194"/>
            </a:avLst>
          </a:prstGeom>
          <a:gradFill rotWithShape="0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lnSpc>
                <a:spcPct val="10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4000" b="1" u="sng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S Ü N D E N F A L 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Bildschirmpräsentation (4:3)</PresentationFormat>
  <Paragraphs>137</Paragraphs>
  <Slides>17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Larissa</vt:lpstr>
      <vt:lpstr>2_Larissa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Herzliche willkommen</dc:title>
  <dc:creator>Britta Schmidt</dc:creator>
  <cp:lastModifiedBy>TK</cp:lastModifiedBy>
  <cp:revision>71</cp:revision>
  <cp:lastPrinted>1601-01-01T00:00:00Z</cp:lastPrinted>
  <dcterms:created xsi:type="dcterms:W3CDTF">1601-01-01T00:00:00Z</dcterms:created>
  <dcterms:modified xsi:type="dcterms:W3CDTF">2021-07-10T06:48:31Z</dcterms:modified>
</cp:coreProperties>
</file>