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80" r:id="rId2"/>
    <p:sldId id="369" r:id="rId3"/>
    <p:sldId id="381" r:id="rId4"/>
    <p:sldId id="379" r:id="rId5"/>
    <p:sldId id="374" r:id="rId6"/>
    <p:sldId id="377" r:id="rId7"/>
    <p:sldId id="375" r:id="rId8"/>
    <p:sldId id="373" r:id="rId9"/>
    <p:sldId id="376" r:id="rId10"/>
    <p:sldId id="370" r:id="rId11"/>
    <p:sldId id="378" r:id="rId1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" initials="AS" lastIdx="1" clrIdx="0">
    <p:extLst>
      <p:ext uri="{19B8F6BF-5375-455C-9EA6-DF929625EA0E}">
        <p15:presenceInfo xmlns:p15="http://schemas.microsoft.com/office/powerpoint/2012/main" xmlns="" userId="Ale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F154"/>
    <a:srgbClr val="73033B"/>
    <a:srgbClr val="760000"/>
    <a:srgbClr val="F1D893"/>
    <a:srgbClr val="E9C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89886" autoAdjust="0"/>
  </p:normalViewPr>
  <p:slideViewPr>
    <p:cSldViewPr>
      <p:cViewPr>
        <p:scale>
          <a:sx n="130" d="100"/>
          <a:sy n="130" d="100"/>
        </p:scale>
        <p:origin x="330" y="-15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7002-1C84-43B0-A4DD-BD8A78D4EE4E}" type="datetimeFigureOut">
              <a:rPr lang="de-DE" smtClean="0"/>
              <a:t>24.07.2022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A2C08-4B2D-43D8-B10F-CF04D513C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24.07.2022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72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24.07.2022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30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24.07.2022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88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24.07.2022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9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24.07.2022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24.07.2022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24.07.2022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1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24.07.2022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67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24.07.2022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24.07.2022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24.07.2022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9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8706-D32B-4A69-9F98-9FC67BBCB9AB}" type="datetimeFigureOut">
              <a:rPr lang="de-DE" smtClean="0"/>
              <a:t>24.07.2022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0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494627" y="411510"/>
            <a:ext cx="81359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Den Willen Gottes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erkennen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Epheser 5,17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214224" y="1706910"/>
            <a:ext cx="6696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b="1" dirty="0">
              <a:solidFill>
                <a:srgbClr val="FFFF00"/>
              </a:solidFill>
              <a:latin typeface="Benelux" pitchFamily="2" charset="0"/>
            </a:endParaRPr>
          </a:p>
          <a:p>
            <a:r>
              <a:rPr lang="de-DE" sz="2400" b="1" dirty="0" smtClean="0">
                <a:solidFill>
                  <a:srgbClr val="FFFF00"/>
                </a:solidFill>
                <a:latin typeface="Benelux" pitchFamily="2" charset="0"/>
              </a:rPr>
              <a:t>Darum </a:t>
            </a:r>
            <a:r>
              <a:rPr lang="de-DE" sz="2400" b="1" dirty="0">
                <a:solidFill>
                  <a:srgbClr val="FFFF00"/>
                </a:solidFill>
                <a:latin typeface="Benelux" pitchFamily="2" charset="0"/>
              </a:rPr>
              <a:t>werdet nicht unverständig, sondern versteht, was der Wille des Herrn ist. </a:t>
            </a:r>
          </a:p>
          <a:p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233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494627" y="411510"/>
            <a:ext cx="8135938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Den Willen Gottes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erkennen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Epheser 5,17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805" y="1347614"/>
            <a:ext cx="5729579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9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494627" y="411510"/>
            <a:ext cx="81359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Den Willen Gottes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erkennen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Epheser 5,17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51520" y="1706910"/>
            <a:ext cx="8640960" cy="165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  <a:t>Warum ist es wichtig den Willen Gottes persönlich zu erkennen?</a:t>
            </a:r>
            <a:endParaRPr lang="de-DE" altLang="de-DE" sz="1400" b="1" dirty="0" smtClean="0">
              <a:solidFill>
                <a:srgbClr val="FFC000"/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00B0F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00B0F0"/>
                </a:solidFill>
                <a:latin typeface="Benelux" charset="0"/>
                <a:ea typeface="Microsoft YaHei" charset="-122"/>
              </a:rPr>
              <a:t>Worin besteht der Wille Gottes?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92D05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Wie erkenne ich den Willen Gottes für mein Leben?</a:t>
            </a:r>
            <a:br>
              <a:rPr lang="de-DE" altLang="de-DE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3.1 6 Hinweise den Willen Gottes zu erkennen</a:t>
            </a:r>
            <a:b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3.2 6 Prinzipien beachten</a:t>
            </a: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endParaRPr lang="de-DE" altLang="de-DE" sz="1600" b="1" dirty="0" smtClean="0">
              <a:solidFill>
                <a:srgbClr val="FFC000"/>
              </a:solidFill>
              <a:latin typeface="Benelux" charset="0"/>
              <a:ea typeface="Microsoft YaHei" charset="-122"/>
            </a:endParaRP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r>
              <a:rPr lang="de-DE" altLang="de-DE" sz="1400" b="1" dirty="0">
                <a:solidFill>
                  <a:srgbClr val="FFC000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1400" b="1" dirty="0">
                <a:solidFill>
                  <a:srgbClr val="FFC00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  <a:t>	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endParaRPr lang="de-DE" altLang="de-DE" sz="2800" dirty="0">
              <a:solidFill>
                <a:srgbClr val="2FF154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953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494627" y="411510"/>
            <a:ext cx="81359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Den Willen Gottes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erkennen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Epheser 5,17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51520" y="1706910"/>
            <a:ext cx="8640960" cy="1395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  <a:t>Warum ist es wichtig den Willen Gottes persönlich zu erkennen?</a:t>
            </a:r>
            <a:br>
              <a:rPr lang="de-DE" altLang="de-DE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  <a:t>1.1 Jesus selbst hat ihn unablässig gesucht</a:t>
            </a:r>
            <a:br>
              <a:rPr lang="de-DE" altLang="de-DE" sz="1400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  <a:t>1.2 Gott hat einen Plan für mein Leben</a:t>
            </a:r>
            <a:br>
              <a:rPr lang="de-DE" altLang="de-DE" sz="1400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  <a:t>1.3 Die Ewigkeit hängt davon </a:t>
            </a:r>
            <a:r>
              <a:rPr lang="de-DE" altLang="de-DE" sz="1400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  <a:t>ab</a:t>
            </a:r>
            <a:endParaRPr lang="de-DE" altLang="de-DE" b="1" dirty="0" smtClean="0">
              <a:solidFill>
                <a:srgbClr val="FFC000"/>
              </a:solidFill>
              <a:latin typeface="Benelux" charset="0"/>
              <a:ea typeface="Microsoft YaHei" charset="-122"/>
            </a:endParaRP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endParaRPr lang="de-DE" altLang="de-DE" sz="1600" b="1" dirty="0" smtClean="0">
              <a:solidFill>
                <a:srgbClr val="FFC000"/>
              </a:solidFill>
              <a:latin typeface="Benelux" charset="0"/>
              <a:ea typeface="Microsoft YaHei" charset="-122"/>
            </a:endParaRP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r>
              <a:rPr lang="de-DE" altLang="de-DE" sz="1400" b="1" dirty="0">
                <a:solidFill>
                  <a:srgbClr val="FFC000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1400" b="1" dirty="0">
                <a:solidFill>
                  <a:srgbClr val="FFC00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  <a:t>	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endParaRPr lang="de-DE" altLang="de-DE" sz="2800" dirty="0">
              <a:solidFill>
                <a:srgbClr val="2FF154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031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494627" y="411510"/>
            <a:ext cx="81359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Den Willen Gottes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erkennen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Epheser 5,17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953" y="1635646"/>
            <a:ext cx="4765286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3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494627" y="411510"/>
            <a:ext cx="81359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Den Willen Gottes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erkennen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Epheser 5,17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51520" y="1706910"/>
            <a:ext cx="8640960" cy="1395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  <a:t>Warum ist es wichtig den Willen Gottes persönlich zu erkennen?</a:t>
            </a:r>
            <a:br>
              <a:rPr lang="de-DE" altLang="de-DE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  <a:t>1.1 Jesus selbst hat ihn unablässig gesucht</a:t>
            </a:r>
            <a:br>
              <a:rPr lang="de-DE" altLang="de-DE" sz="1400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  <a:t>1.2 Gott hat einen Plan für mein Leben</a:t>
            </a:r>
            <a:br>
              <a:rPr lang="de-DE" altLang="de-DE" sz="1400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  <a:t>1.3 Die Ewigkeit hängt davon ab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  <a:t>Worin besteht der Wille Gottes?</a:t>
            </a: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endParaRPr lang="de-DE" altLang="de-DE" sz="1600" b="1" dirty="0" smtClean="0">
              <a:solidFill>
                <a:srgbClr val="FFC000"/>
              </a:solidFill>
              <a:latin typeface="Benelux" charset="0"/>
              <a:ea typeface="Microsoft YaHei" charset="-122"/>
            </a:endParaRP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r>
              <a:rPr lang="de-DE" altLang="de-DE" sz="1400" b="1" dirty="0">
                <a:solidFill>
                  <a:srgbClr val="FFC000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1400" b="1" dirty="0">
                <a:solidFill>
                  <a:srgbClr val="FFC00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  <a:t>	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endParaRPr lang="de-DE" altLang="de-DE" sz="2800" dirty="0">
              <a:solidFill>
                <a:srgbClr val="2FF154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233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494627" y="411510"/>
            <a:ext cx="81359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Den Willen Gottes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erkennen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Epheser 5,17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51520" y="1706910"/>
            <a:ext cx="8640960" cy="158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marL="534987" lvl="2" indent="0">
              <a:lnSpc>
                <a:spcPct val="92000"/>
              </a:lnSpc>
              <a:spcAft>
                <a:spcPts val="1425"/>
              </a:spcAft>
              <a:buClr>
                <a:srgbClr val="00B0F0"/>
              </a:buClr>
            </a:pPr>
            <a:r>
              <a:rPr lang="de-DE" altLang="de-DE" b="1" dirty="0" smtClean="0">
                <a:solidFill>
                  <a:srgbClr val="00B0F0"/>
                </a:solidFill>
                <a:latin typeface="Benelux" charset="0"/>
                <a:ea typeface="Microsoft YaHei" charset="-122"/>
              </a:rPr>
              <a:t>2.	Worin besteht der Wille Gottes?</a:t>
            </a:r>
            <a:br>
              <a:rPr lang="de-DE" altLang="de-DE" b="1" dirty="0" smtClean="0">
                <a:solidFill>
                  <a:srgbClr val="00B0F0"/>
                </a:solidFill>
                <a:latin typeface="Benelux" charset="0"/>
                <a:ea typeface="Microsoft YaHei" charset="-122"/>
              </a:rPr>
            </a:br>
            <a:r>
              <a:rPr lang="de-DE" altLang="de-DE" b="1" dirty="0" smtClean="0">
                <a:solidFill>
                  <a:srgbClr val="00B0F0"/>
                </a:solidFill>
                <a:latin typeface="Benelux" charset="0"/>
                <a:ea typeface="Microsoft YaHei" charset="-122"/>
              </a:rPr>
              <a:t>		</a:t>
            </a:r>
            <a:r>
              <a:rPr lang="de-DE" altLang="de-DE" sz="1400" b="1" dirty="0" smtClean="0">
                <a:solidFill>
                  <a:srgbClr val="00B0F0"/>
                </a:solidFill>
                <a:latin typeface="Benelux" charset="0"/>
                <a:ea typeface="Microsoft YaHei" charset="-122"/>
              </a:rPr>
              <a:t>2.1 10 Gebote</a:t>
            </a:r>
            <a:br>
              <a:rPr lang="de-DE" altLang="de-DE" sz="1400" b="1" dirty="0" smtClean="0">
                <a:solidFill>
                  <a:srgbClr val="00B0F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00B0F0"/>
                </a:solidFill>
                <a:latin typeface="Benelux" charset="0"/>
                <a:ea typeface="Microsoft YaHei" charset="-122"/>
              </a:rPr>
              <a:t> 		2.2 Errettung </a:t>
            </a:r>
            <a:br>
              <a:rPr lang="de-DE" altLang="de-DE" sz="1400" b="1" dirty="0" smtClean="0">
                <a:solidFill>
                  <a:srgbClr val="00B0F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00B0F0"/>
                </a:solidFill>
                <a:latin typeface="Benelux" charset="0"/>
                <a:ea typeface="Microsoft YaHei" charset="-122"/>
              </a:rPr>
              <a:t>		2.3 Leben in der Heiligung</a:t>
            </a:r>
            <a:br>
              <a:rPr lang="de-DE" altLang="de-DE" sz="1400" b="1" dirty="0" smtClean="0">
                <a:solidFill>
                  <a:srgbClr val="00B0F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00B0F0"/>
                </a:solidFill>
                <a:latin typeface="Benelux" charset="0"/>
                <a:ea typeface="Microsoft YaHei" charset="-122"/>
              </a:rPr>
              <a:t>		2.4 Freude, Gebet, Danksagung</a:t>
            </a:r>
            <a:br>
              <a:rPr lang="de-DE" altLang="de-DE" sz="1400" b="1" dirty="0" smtClean="0">
                <a:solidFill>
                  <a:srgbClr val="00B0F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00B0F0"/>
                </a:solidFill>
                <a:latin typeface="Benelux" charset="0"/>
                <a:ea typeface="Microsoft YaHei" charset="-122"/>
              </a:rPr>
              <a:t>		2.5 Gute Taten</a:t>
            </a:r>
            <a:br>
              <a:rPr lang="de-DE" altLang="de-DE" sz="1400" b="1" dirty="0" smtClean="0">
                <a:solidFill>
                  <a:srgbClr val="00B0F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00B0F0"/>
                </a:solidFill>
                <a:latin typeface="Benelux" charset="0"/>
                <a:ea typeface="Microsoft YaHei" charset="-122"/>
              </a:rPr>
              <a:t>		2.6 Leiden um Jesu willen</a:t>
            </a: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endParaRPr lang="de-DE" altLang="de-DE" sz="1600" b="1" dirty="0" smtClean="0">
              <a:solidFill>
                <a:srgbClr val="FFC000"/>
              </a:solidFill>
              <a:latin typeface="Benelux" charset="0"/>
              <a:ea typeface="Microsoft YaHei" charset="-122"/>
            </a:endParaRP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r>
              <a:rPr lang="de-DE" altLang="de-DE" sz="1400" b="1" dirty="0">
                <a:solidFill>
                  <a:srgbClr val="FFC000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1400" b="1" dirty="0">
                <a:solidFill>
                  <a:srgbClr val="FFC00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  <a:t>	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endParaRPr lang="de-DE" altLang="de-DE" sz="2800" dirty="0">
              <a:solidFill>
                <a:srgbClr val="2FF154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705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494627" y="411510"/>
            <a:ext cx="81359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Den Willen Gottes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erkennen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Epheser 5,17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562" y="1491630"/>
            <a:ext cx="623887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77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494627" y="411510"/>
            <a:ext cx="81359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Den Willen Gottes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erkennen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Epheser 5,17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51520" y="1706910"/>
            <a:ext cx="8640960" cy="165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  <a:t>Warum ist es wichtig den Willen Gottes persönlich zu erkennen?</a:t>
            </a:r>
            <a:endParaRPr lang="de-DE" altLang="de-DE" sz="1400" b="1" dirty="0" smtClean="0">
              <a:solidFill>
                <a:srgbClr val="FFC000"/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00B0F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00B0F0"/>
                </a:solidFill>
                <a:latin typeface="Benelux" charset="0"/>
                <a:ea typeface="Microsoft YaHei" charset="-122"/>
              </a:rPr>
              <a:t>Worin besteht der Wille Gottes?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92D05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Wie erkenne ich den Willen Gottes für mein Leben?</a:t>
            </a:r>
            <a:br>
              <a:rPr lang="de-DE" altLang="de-DE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3.1 6 Hinweise den Willen Gottes zu erkennen</a:t>
            </a:r>
            <a:b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3.2 6 Prinzipien beachten</a:t>
            </a: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endParaRPr lang="de-DE" altLang="de-DE" sz="1600" b="1" dirty="0" smtClean="0">
              <a:solidFill>
                <a:srgbClr val="FFC000"/>
              </a:solidFill>
              <a:latin typeface="Benelux" charset="0"/>
              <a:ea typeface="Microsoft YaHei" charset="-122"/>
            </a:endParaRP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r>
              <a:rPr lang="de-DE" altLang="de-DE" sz="1400" b="1" dirty="0">
                <a:solidFill>
                  <a:srgbClr val="FFC000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1400" b="1" dirty="0">
                <a:solidFill>
                  <a:srgbClr val="FFC00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  <a:t>	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endParaRPr lang="de-DE" altLang="de-DE" sz="2800" dirty="0">
              <a:solidFill>
                <a:srgbClr val="2FF154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341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494627" y="411510"/>
            <a:ext cx="81359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Den Willen Gottes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erkennen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Epheser 5,17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57308" y="1706910"/>
            <a:ext cx="8640959" cy="217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92D050"/>
              </a:buClr>
            </a:pPr>
            <a:r>
              <a:rPr lang="de-DE" altLang="de-DE" sz="20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3.	Wie </a:t>
            </a:r>
            <a:r>
              <a:rPr lang="de-DE" altLang="de-DE" sz="2000" b="1" dirty="0">
                <a:solidFill>
                  <a:srgbClr val="92D050"/>
                </a:solidFill>
                <a:latin typeface="Benelux" charset="0"/>
                <a:ea typeface="Microsoft YaHei" charset="-122"/>
              </a:rPr>
              <a:t>erkenne ich den Willen Gottes für mein Leben</a:t>
            </a:r>
            <a:r>
              <a:rPr lang="de-DE" altLang="de-DE" sz="20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?</a:t>
            </a:r>
            <a:br>
              <a:rPr lang="de-DE" altLang="de-DE" sz="20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</a:br>
            <a:r>
              <a:rPr lang="de-DE" altLang="de-DE" sz="20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	</a:t>
            </a:r>
            <a: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3.1    6 Hinweise den Willen Gottes zu erkennen:</a:t>
            </a:r>
            <a:b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		3.1.1 Wer den Willen Gottes erkennen will muss das Leben von oben haben</a:t>
            </a:r>
            <a:b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		3.1.2 Wer den Willen Gottes erkennen will, muss bereit sein zu gehorchen</a:t>
            </a:r>
            <a:b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		3.1.3 Wer den Willen Gottes erkennen will, muss bereit sein zu einem Leben in 			der Gemeinschaft mit dem Herrn</a:t>
            </a:r>
            <a:b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		3.1.4 Wer den Willen Gottes erkennen will, muss bereit sein zum Gebet</a:t>
            </a:r>
            <a:b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		3.1.5 Wer den Willen Gottes erkennen will, muss bereit sein zur Stille</a:t>
            </a:r>
            <a:b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		3.1.6 Wer den Willen Gottes erkennen will, muss bereit sein zu warten</a:t>
            </a:r>
            <a:r>
              <a:rPr lang="de-DE" altLang="de-DE" sz="2000" b="1" dirty="0">
                <a:solidFill>
                  <a:srgbClr val="92D050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2000" b="1" dirty="0">
                <a:solidFill>
                  <a:srgbClr val="92D050"/>
                </a:solidFill>
                <a:latin typeface="Benelux" charset="0"/>
                <a:ea typeface="Microsoft YaHei" charset="-122"/>
              </a:rPr>
            </a:br>
            <a:endParaRPr lang="de-DE" altLang="de-DE" sz="2000" b="1" dirty="0" smtClean="0">
              <a:solidFill>
                <a:srgbClr val="FFC000"/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endParaRPr lang="de-DE" altLang="de-DE" sz="2800" dirty="0">
              <a:solidFill>
                <a:srgbClr val="2FF154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820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494627" y="411510"/>
            <a:ext cx="81359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Den Willen Gottes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erkennen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Epheser 5,17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57308" y="1706910"/>
            <a:ext cx="8640959" cy="217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92D050"/>
              </a:buClr>
            </a:pPr>
            <a:r>
              <a:rPr lang="de-DE" altLang="de-DE" sz="20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3.	Wie </a:t>
            </a:r>
            <a:r>
              <a:rPr lang="de-DE" altLang="de-DE" sz="2000" b="1" dirty="0">
                <a:solidFill>
                  <a:srgbClr val="92D050"/>
                </a:solidFill>
                <a:latin typeface="Benelux" charset="0"/>
                <a:ea typeface="Microsoft YaHei" charset="-122"/>
              </a:rPr>
              <a:t>erkenne ich den Willen Gottes für mein Leben</a:t>
            </a:r>
            <a:r>
              <a:rPr lang="de-DE" altLang="de-DE" sz="20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?</a:t>
            </a:r>
            <a:br>
              <a:rPr lang="de-DE" altLang="de-DE" sz="20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</a:br>
            <a:r>
              <a:rPr lang="de-DE" altLang="de-DE" sz="20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	</a:t>
            </a:r>
            <a: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3.2    6 Prinzipien beachten:</a:t>
            </a:r>
            <a:b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		3.2.1 Das Wort Gottes</a:t>
            </a:r>
            <a:b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		3.2.2 Die äußeren Umstände</a:t>
            </a:r>
            <a:b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		3.2.3 Der Rat anderer Christen</a:t>
            </a:r>
            <a:b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		3.2.4 Den Verstand einsetzen </a:t>
            </a:r>
            <a:b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		3.2.5 Der innere Friede</a:t>
            </a:r>
            <a:b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smtClean="0">
                <a:solidFill>
                  <a:srgbClr val="92D050"/>
                </a:solidFill>
                <a:latin typeface="Benelux" charset="0"/>
                <a:ea typeface="Microsoft YaHei" charset="-122"/>
              </a:rPr>
              <a:t>		3.2.6 Im Gehorsam handeln</a:t>
            </a:r>
            <a:r>
              <a:rPr lang="de-DE" altLang="de-DE" sz="2000" b="1" dirty="0">
                <a:solidFill>
                  <a:srgbClr val="92D050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2000" b="1" dirty="0">
                <a:solidFill>
                  <a:srgbClr val="92D050"/>
                </a:solidFill>
                <a:latin typeface="Benelux" charset="0"/>
                <a:ea typeface="Microsoft YaHei" charset="-122"/>
              </a:rPr>
            </a:br>
            <a:endParaRPr lang="de-DE" altLang="de-DE" sz="2000" b="1" dirty="0" smtClean="0">
              <a:solidFill>
                <a:srgbClr val="FFC000"/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endParaRPr lang="de-DE" altLang="de-DE" sz="2800" dirty="0">
              <a:solidFill>
                <a:srgbClr val="2FF154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990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Bildschirmpräsentation (16:9)</PresentationFormat>
  <Paragraphs>36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Gottesdienst</dc:title>
  <dc:creator>Alexandra Sakulowski</dc:creator>
  <cp:lastModifiedBy>TK</cp:lastModifiedBy>
  <cp:revision>62</cp:revision>
  <dcterms:created xsi:type="dcterms:W3CDTF">2020-10-11T13:50:12Z</dcterms:created>
  <dcterms:modified xsi:type="dcterms:W3CDTF">2022-07-24T06:01:17Z</dcterms:modified>
</cp:coreProperties>
</file>