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69" r:id="rId2"/>
    <p:sldId id="371" r:id="rId3"/>
    <p:sldId id="370" r:id="rId4"/>
    <p:sldId id="372" r:id="rId5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" initials="A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F154"/>
    <a:srgbClr val="73033B"/>
    <a:srgbClr val="760000"/>
    <a:srgbClr val="F1D893"/>
    <a:srgbClr val="E9C3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89886" autoAdjust="0"/>
  </p:normalViewPr>
  <p:slideViewPr>
    <p:cSldViewPr>
      <p:cViewPr varScale="1">
        <p:scale>
          <a:sx n="137" d="100"/>
          <a:sy n="137" d="100"/>
        </p:scale>
        <p:origin x="-192" y="-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67002-1C84-43B0-A4DD-BD8A78D4EE4E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A2C08-4B2D-43D8-B10F-CF04D513C2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910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7723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30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88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4970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5044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9532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151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6676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26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57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898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58706-D32B-4A69-9F98-9FC67BBCB9AB}" type="datetimeFigureOut">
              <a:rPr lang="de-DE" smtClean="0"/>
              <a:t>23.06.2025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40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2124747" y="2139702"/>
            <a:ext cx="4894507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608013" indent="-608013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marL="0" indent="0" algn="ctr"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</a:pPr>
            <a:r>
              <a:rPr lang="de-DE" sz="28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Nehmt </a:t>
            </a:r>
            <a:r>
              <a:rPr lang="de-DE" sz="2800" b="1" dirty="0">
                <a:solidFill>
                  <a:schemeClr val="bg1"/>
                </a:solidFill>
                <a:latin typeface="Benelux" panose="00000700000000000000" pitchFamily="2" charset="0"/>
              </a:rPr>
              <a:t>den Helm des </a:t>
            </a:r>
            <a:r>
              <a:rPr lang="de-DE" sz="28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Heils!</a:t>
            </a:r>
            <a:endParaRPr lang="de-DE" altLang="de-DE" sz="2800" b="1" dirty="0">
              <a:solidFill>
                <a:schemeClr val="bg1"/>
              </a:solidFill>
              <a:latin typeface="Benelux" panose="00000700000000000000" pitchFamily="2" charset="0"/>
              <a:ea typeface="Microsoft YaHei" charset="-122"/>
            </a:endParaRPr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2847881" y="267494"/>
            <a:ext cx="3448238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Helmpflicht!</a:t>
            </a:r>
            <a:endParaRPr lang="de-DE" altLang="de-DE" sz="3600" b="1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  <a:p>
            <a:pPr algn="ctr">
              <a:lnSpc>
                <a:spcPct val="93000"/>
              </a:lnSpc>
            </a:pP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Epheser 6,17a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2031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 txBox="1">
            <a:spLocks noChangeArrowheads="1"/>
          </p:cNvSpPr>
          <p:nvPr/>
        </p:nvSpPr>
        <p:spPr bwMode="auto">
          <a:xfrm>
            <a:off x="2847881" y="267494"/>
            <a:ext cx="3448238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Helmpflicht!</a:t>
            </a:r>
            <a:endParaRPr lang="de-DE" altLang="de-DE" sz="3600" b="1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  <a:p>
            <a:pPr algn="ctr">
              <a:lnSpc>
                <a:spcPct val="93000"/>
              </a:lnSpc>
            </a:pP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Epheser 6,17a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839769" y="2139702"/>
            <a:ext cx="546446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608013" indent="-608013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r>
              <a:rPr lang="de-DE" altLang="de-DE" sz="2000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Der verlorene Helm des Heils</a:t>
            </a:r>
          </a:p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endParaRPr lang="de-DE" altLang="de-DE" sz="2800" dirty="0">
              <a:solidFill>
                <a:srgbClr val="2FF154"/>
              </a:solidFill>
              <a:latin typeface="Benelux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62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344" y="1491630"/>
            <a:ext cx="5965217" cy="3226660"/>
          </a:xfrm>
          <a:prstGeom prst="rect">
            <a:avLst/>
          </a:prstGeom>
        </p:spPr>
      </p:pic>
      <p:sp>
        <p:nvSpPr>
          <p:cNvPr id="9" name="Ellipse 8"/>
          <p:cNvSpPr/>
          <p:nvPr/>
        </p:nvSpPr>
        <p:spPr>
          <a:xfrm>
            <a:off x="6444209" y="2040457"/>
            <a:ext cx="876932" cy="6120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2">
                    <a:lumMod val="75000"/>
                  </a:schemeClr>
                </a:solidFill>
              </a:ln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2555777" y="2571750"/>
            <a:ext cx="648072" cy="6120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2">
                    <a:lumMod val="75000"/>
                  </a:schemeClr>
                </a:solidFill>
              </a:ln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6156176" y="2571750"/>
            <a:ext cx="680633" cy="6120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2">
                    <a:lumMod val="75000"/>
                  </a:schemeClr>
                </a:solidFill>
              </a:ln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3717402" y="3579862"/>
            <a:ext cx="680633" cy="6120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2">
                    <a:lumMod val="75000"/>
                  </a:schemeClr>
                </a:solidFill>
              </a:ln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1613319" y="4155926"/>
            <a:ext cx="680633" cy="6120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2">
                    <a:lumMod val="75000"/>
                  </a:schemeClr>
                </a:solidFill>
              </a:ln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3082888" y="4191930"/>
            <a:ext cx="991117" cy="6120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2">
                    <a:lumMod val="75000"/>
                  </a:schemeClr>
                </a:solidFill>
              </a:ln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613319" y="1513696"/>
            <a:ext cx="1610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Röm. 3,10-12</a:t>
            </a:r>
            <a:endParaRPr lang="de-DE" dirty="0"/>
          </a:p>
        </p:txBody>
      </p:sp>
      <p:sp>
        <p:nvSpPr>
          <p:cNvPr id="6" name="Ellipse 5"/>
          <p:cNvSpPr/>
          <p:nvPr/>
        </p:nvSpPr>
        <p:spPr>
          <a:xfrm>
            <a:off x="3578446" y="2040457"/>
            <a:ext cx="673421" cy="6120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2">
                    <a:lumMod val="75000"/>
                  </a:schemeClr>
                </a:solidFill>
              </a:ln>
            </a:endParaRPr>
          </a:p>
        </p:txBody>
      </p:sp>
      <p:sp>
        <p:nvSpPr>
          <p:cNvPr id="20" name="Rectangle 1"/>
          <p:cNvSpPr txBox="1">
            <a:spLocks noChangeArrowheads="1"/>
          </p:cNvSpPr>
          <p:nvPr/>
        </p:nvSpPr>
        <p:spPr bwMode="auto">
          <a:xfrm>
            <a:off x="2847881" y="267494"/>
            <a:ext cx="3448238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Helmpflicht!</a:t>
            </a:r>
            <a:endParaRPr lang="de-DE" altLang="de-DE" sz="3600" b="1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  <a:p>
            <a:pPr algn="ctr">
              <a:lnSpc>
                <a:spcPct val="93000"/>
              </a:lnSpc>
            </a:pP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Epheser 6,17a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6739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7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839769" y="2139702"/>
            <a:ext cx="5464462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608013" indent="-608013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r>
              <a:rPr lang="de-DE" altLang="de-DE" sz="2000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Der verlorene Helm des Heils</a:t>
            </a:r>
          </a:p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r>
              <a:rPr lang="de-DE" altLang="de-DE" sz="2000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Der göttliche Helm des Heils</a:t>
            </a:r>
          </a:p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r>
              <a:rPr lang="de-DE" altLang="de-DE" sz="2000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Der gefundene Helm des Heils</a:t>
            </a:r>
          </a:p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r>
              <a:rPr lang="de-DE" altLang="de-DE" sz="2000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Der gegenwärtige Helm des Heils</a:t>
            </a:r>
          </a:p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r>
              <a:rPr lang="de-DE" altLang="de-DE" sz="2000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Der zukünftige Helm des Heils</a:t>
            </a:r>
            <a:endParaRPr lang="de-DE" altLang="de-DE" sz="2000" b="1" dirty="0" smtClean="0">
              <a:solidFill>
                <a:srgbClr val="FFC000"/>
              </a:solidFill>
              <a:latin typeface="Benelux" charset="0"/>
              <a:ea typeface="Microsoft YaHei" charset="-122"/>
            </a:endParaRPr>
          </a:p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endParaRPr lang="de-DE" altLang="de-DE" sz="2800" dirty="0">
              <a:solidFill>
                <a:srgbClr val="2FF154"/>
              </a:solidFill>
              <a:latin typeface="Benelux" charset="0"/>
              <a:ea typeface="Microsoft YaHei" charset="-122"/>
            </a:endParaRPr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2847881" y="267494"/>
            <a:ext cx="3448238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Helmpflicht!</a:t>
            </a:r>
            <a:endParaRPr lang="de-DE" altLang="de-DE" sz="3600" b="1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  <a:p>
            <a:pPr algn="ctr">
              <a:lnSpc>
                <a:spcPct val="93000"/>
              </a:lnSpc>
            </a:pP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Epheser 6,17a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6941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Benutzerdefiniert 17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Bildschirmpräsentation (16:9)</PresentationFormat>
  <Paragraphs>16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 zum Gottesdienst</dc:title>
  <dc:creator>Alexandra Sakulowski</dc:creator>
  <cp:lastModifiedBy>Thomas Karker</cp:lastModifiedBy>
  <cp:revision>70</cp:revision>
  <dcterms:created xsi:type="dcterms:W3CDTF">2020-10-11T13:50:12Z</dcterms:created>
  <dcterms:modified xsi:type="dcterms:W3CDTF">2025-06-23T06:19:32Z</dcterms:modified>
</cp:coreProperties>
</file>