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7" autoAdjust="0"/>
    <p:restoredTop sz="90929"/>
  </p:normalViewPr>
  <p:slideViewPr>
    <p:cSldViewPr showGuides="1">
      <p:cViewPr varScale="1">
        <p:scale>
          <a:sx n="85" d="100"/>
          <a:sy n="85" d="100"/>
        </p:scale>
        <p:origin x="-1404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AB777-A4A7-4CCF-8B9B-69F31156CE1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02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16CE3-9880-416A-803F-138F3A0BB76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53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14735-0330-4A1A-8B9F-3529730403A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07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A91B8-E36A-4EFF-B806-3F3ECD70A65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95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ECFD0-0DC7-4B8B-A9FA-B9CB5C99C80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18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7045F-7C5B-47DD-9531-8A0831305BD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47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E7E17-AF9A-4625-B7A5-D54E673743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58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1BFE6-D6BB-4BFE-8CEF-AC6574F7FA7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01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E13D6-E82D-4FF3-A2FF-EC2F8B16780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1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982C4-CF91-4B2C-8A0A-21BB9A42A9C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1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06B3F-E55B-4E8E-A8FB-5B3470AE655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36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8F9A92-999E-4BFC-A627-BE1A85417A43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857250"/>
          </a:xfrm>
        </p:spPr>
        <p:txBody>
          <a:bodyPr/>
          <a:lstStyle/>
          <a:p>
            <a:r>
              <a:rPr lang="de-DE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nelux" pitchFamily="2" charset="0"/>
              </a:rPr>
              <a:t>In Gottes Erziehung</a:t>
            </a:r>
            <a:r>
              <a:rPr lang="de-DE" b="1" dirty="0">
                <a:solidFill>
                  <a:srgbClr val="FFFF00"/>
                </a:solidFill>
                <a:latin typeface="Benelux" pitchFamily="2" charset="0"/>
              </a:rPr>
              <a:t/>
            </a:r>
            <a:br>
              <a:rPr lang="de-DE" b="1" dirty="0">
                <a:solidFill>
                  <a:srgbClr val="FFFF00"/>
                </a:solidFill>
                <a:latin typeface="Benelux" pitchFamily="2" charset="0"/>
              </a:rPr>
            </a:br>
            <a:r>
              <a:rPr lang="de-DE" sz="2000" b="1" dirty="0">
                <a:solidFill>
                  <a:srgbClr val="FFFF00"/>
                </a:solidFill>
                <a:latin typeface="Benelux" pitchFamily="2" charset="0"/>
              </a:rPr>
              <a:t>Hebr. 12,4- </a:t>
            </a:r>
            <a:r>
              <a:rPr lang="de-DE" sz="2000" b="1" dirty="0" smtClean="0">
                <a:solidFill>
                  <a:srgbClr val="FFFF00"/>
                </a:solidFill>
                <a:latin typeface="Benelux" pitchFamily="2" charset="0"/>
              </a:rPr>
              <a:t>11</a:t>
            </a:r>
            <a:endParaRPr lang="de-DE" sz="2000" b="1" dirty="0">
              <a:solidFill>
                <a:srgbClr val="FFFF00"/>
              </a:solidFill>
              <a:latin typeface="Benelux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85900"/>
            <a:ext cx="8153400" cy="3086100"/>
          </a:xfrm>
        </p:spPr>
        <p:txBody>
          <a:bodyPr/>
          <a:lstStyle/>
          <a:p>
            <a:pPr marL="609600" indent="-609600">
              <a:buClr>
                <a:srgbClr val="FFFF00"/>
              </a:buClr>
              <a:buFontTx/>
              <a:buAutoNum type="arabicParenR"/>
            </a:pPr>
            <a:r>
              <a:rPr lang="de-DE" sz="2000" dirty="0">
                <a:solidFill>
                  <a:srgbClr val="FFFF00"/>
                </a:solidFill>
                <a:latin typeface="Benelux" pitchFamily="2" charset="0"/>
              </a:rPr>
              <a:t>Gottes Erziehung – unser Vorrecht</a:t>
            </a:r>
          </a:p>
          <a:p>
            <a:pPr marL="609600" indent="-609600">
              <a:buClr>
                <a:srgbClr val="FFFF00"/>
              </a:buClr>
              <a:buFontTx/>
              <a:buAutoNum type="arabicParenR"/>
            </a:pPr>
            <a:r>
              <a:rPr lang="de-DE" sz="2000" dirty="0">
                <a:solidFill>
                  <a:srgbClr val="FFFF00"/>
                </a:solidFill>
                <a:latin typeface="Benelux" pitchFamily="2" charset="0"/>
              </a:rPr>
              <a:t>Gottes Erziehung – unser Echtheitszeichen</a:t>
            </a:r>
          </a:p>
          <a:p>
            <a:pPr marL="609600" indent="-609600">
              <a:buClr>
                <a:srgbClr val="FFFF00"/>
              </a:buClr>
              <a:buFontTx/>
              <a:buAutoNum type="arabicParenR"/>
            </a:pPr>
            <a:r>
              <a:rPr lang="de-DE" sz="2000" dirty="0">
                <a:solidFill>
                  <a:srgbClr val="FFFF00"/>
                </a:solidFill>
                <a:latin typeface="Benelux" pitchFamily="2" charset="0"/>
              </a:rPr>
              <a:t>Gottes Erziehung und elterliche Erziehung</a:t>
            </a:r>
          </a:p>
          <a:p>
            <a:pPr marL="609600" indent="-609600">
              <a:buClr>
                <a:srgbClr val="FFFF00"/>
              </a:buClr>
              <a:buFontTx/>
              <a:buAutoNum type="arabicParenR"/>
            </a:pPr>
            <a:r>
              <a:rPr lang="de-DE" sz="2000" dirty="0">
                <a:solidFill>
                  <a:srgbClr val="FFFF00"/>
                </a:solidFill>
                <a:latin typeface="Benelux" pitchFamily="2" charset="0"/>
              </a:rPr>
              <a:t>Gottes Erziehungsziel</a:t>
            </a:r>
          </a:p>
          <a:p>
            <a:pPr marL="609600" indent="-609600">
              <a:buClr>
                <a:srgbClr val="FFFF00"/>
              </a:buClr>
              <a:buFontTx/>
              <a:buAutoNum type="arabicParenR"/>
            </a:pPr>
            <a:r>
              <a:rPr lang="de-DE" sz="2000" dirty="0">
                <a:solidFill>
                  <a:srgbClr val="FFFF00"/>
                </a:solidFill>
                <a:latin typeface="Benelux" pitchFamily="2" charset="0"/>
              </a:rPr>
              <a:t>Gottes Erziehungszeit</a:t>
            </a:r>
          </a:p>
          <a:p>
            <a:pPr marL="609600" indent="-609600">
              <a:buClr>
                <a:srgbClr val="FFFF00"/>
              </a:buClr>
              <a:buFontTx/>
              <a:buAutoNum type="arabicParenR"/>
            </a:pPr>
            <a:r>
              <a:rPr lang="de-DE" sz="2000" dirty="0">
                <a:solidFill>
                  <a:srgbClr val="FFFF00"/>
                </a:solidFill>
                <a:latin typeface="Benelux" pitchFamily="2" charset="0"/>
              </a:rPr>
              <a:t>Gottes Erziehungsmethode</a:t>
            </a:r>
          </a:p>
          <a:p>
            <a:pPr marL="609600" indent="-609600">
              <a:buClr>
                <a:srgbClr val="FFFF00"/>
              </a:buClr>
              <a:buFontTx/>
              <a:buAutoNum type="arabicParenR"/>
            </a:pPr>
            <a:r>
              <a:rPr lang="de-DE" sz="2000" dirty="0">
                <a:solidFill>
                  <a:srgbClr val="FFFF00"/>
                </a:solidFill>
                <a:latin typeface="Benelux" pitchFamily="2" charset="0"/>
              </a:rPr>
              <a:t>Gottes Frucht der Erziehung</a:t>
            </a:r>
          </a:p>
          <a:p>
            <a:pPr marL="609600" indent="-609600">
              <a:buClr>
                <a:srgbClr val="FFFF00"/>
              </a:buClr>
              <a:buFontTx/>
              <a:buAutoNum type="arabicParenR"/>
            </a:pPr>
            <a:r>
              <a:rPr lang="de-DE" sz="2000" dirty="0">
                <a:solidFill>
                  <a:srgbClr val="FFFF00"/>
                </a:solidFill>
                <a:latin typeface="Benelux" pitchFamily="2" charset="0"/>
              </a:rPr>
              <a:t>Gottes Erziehung – unsere Anfechtung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Bildschirmpräsentation (16:9)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Times New Roman</vt:lpstr>
      <vt:lpstr>Benelux</vt:lpstr>
      <vt:lpstr>Standarddesign</vt:lpstr>
      <vt:lpstr>In Gottes Erziehung Hebr. 12,4- 11</vt:lpstr>
    </vt:vector>
  </TitlesOfParts>
  <Company>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Gottes Erziehung Hebr. 12,4- 12</dc:title>
  <dc:creator>tkarker</dc:creator>
  <cp:lastModifiedBy>TK</cp:lastModifiedBy>
  <cp:revision>3</cp:revision>
  <dcterms:created xsi:type="dcterms:W3CDTF">2010-10-10T06:04:55Z</dcterms:created>
  <dcterms:modified xsi:type="dcterms:W3CDTF">2021-06-26T19:18:45Z</dcterms:modified>
</cp:coreProperties>
</file>