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60" r:id="rId5"/>
    <p:sldId id="273" r:id="rId6"/>
    <p:sldId id="27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05" d="100"/>
          <a:sy n="105" d="100"/>
        </p:scale>
        <p:origin x="-9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98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00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9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16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8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3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8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2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6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CF0A-0814-42EA-BB9B-307ABD608B01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8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999656" y="3604666"/>
            <a:ext cx="19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Der gute Hirte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69828" y="530120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Canach-1540_wikimedia.org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407368" y="557296"/>
            <a:ext cx="8244916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Neuigkeiten vom guten Hirten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Johannes 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10,11-15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060848"/>
            <a:ext cx="3064370" cy="42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99456" y="2492896"/>
            <a:ext cx="9793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aseline="-25000" dirty="0" smtClean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r>
              <a:rPr lang="de-DE" sz="2400" baseline="-25000" dirty="0" smtClean="0">
                <a:solidFill>
                  <a:schemeClr val="bg1"/>
                </a:solidFill>
              </a:rPr>
              <a:t>1</a:t>
            </a:r>
            <a:r>
              <a:rPr lang="de-DE" sz="2400" dirty="0" smtClean="0">
                <a:solidFill>
                  <a:schemeClr val="bg1"/>
                </a:solidFill>
              </a:rPr>
              <a:t>Ich </a:t>
            </a:r>
            <a:r>
              <a:rPr lang="de-DE" sz="2400" dirty="0">
                <a:solidFill>
                  <a:schemeClr val="bg1"/>
                </a:solidFill>
              </a:rPr>
              <a:t>bin der gute Hirte. Der gute Hirte lässt sein Leben für die Schafe. </a:t>
            </a:r>
            <a:r>
              <a:rPr lang="de-DE" sz="2400" baseline="-25000" dirty="0">
                <a:solidFill>
                  <a:schemeClr val="bg1"/>
                </a:solidFill>
              </a:rPr>
              <a:t>12</a:t>
            </a:r>
            <a:r>
              <a:rPr lang="de-DE" sz="2400" dirty="0">
                <a:solidFill>
                  <a:schemeClr val="bg1"/>
                </a:solidFill>
              </a:rPr>
              <a:t>Der Mietling aber, der nicht Hirte ist, dem die Schafe nicht gehören, sieht den Wolf kommen und verlässt die Schafe und flieht – und der Wolf stürzt sich auf die Schafe und zerstreut sie –, </a:t>
            </a:r>
            <a:r>
              <a:rPr lang="de-DE" sz="2400" baseline="-25000" dirty="0">
                <a:solidFill>
                  <a:schemeClr val="bg1"/>
                </a:solidFill>
              </a:rPr>
              <a:t>13</a:t>
            </a:r>
            <a:r>
              <a:rPr lang="de-DE" sz="2400" dirty="0">
                <a:solidFill>
                  <a:schemeClr val="bg1"/>
                </a:solidFill>
              </a:rPr>
              <a:t>denn er ist ein Mietling und kümmert sich nicht um die Schafe. </a:t>
            </a:r>
            <a:r>
              <a:rPr lang="de-DE" sz="2400" baseline="-25000" dirty="0">
                <a:solidFill>
                  <a:schemeClr val="bg1"/>
                </a:solidFill>
              </a:rPr>
              <a:t>14</a:t>
            </a:r>
            <a:r>
              <a:rPr lang="de-DE" sz="2400" dirty="0">
                <a:solidFill>
                  <a:schemeClr val="bg1"/>
                </a:solidFill>
              </a:rPr>
              <a:t>Ich bin der gute Hirte und kenne die Meinen und die Meinen kennen mich, </a:t>
            </a:r>
            <a:r>
              <a:rPr lang="de-DE" sz="2400" baseline="-25000" dirty="0">
                <a:solidFill>
                  <a:schemeClr val="bg1"/>
                </a:solidFill>
              </a:rPr>
              <a:t>15</a:t>
            </a:r>
            <a:r>
              <a:rPr lang="de-DE" sz="2400" dirty="0">
                <a:solidFill>
                  <a:schemeClr val="bg1"/>
                </a:solidFill>
              </a:rPr>
              <a:t>wie mich mein Vater kennt und ich kenne den Vater. Und ich lasse mein Leben für die Schafe.</a:t>
            </a:r>
            <a:endParaRPr lang="de-DE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07368" y="557296"/>
            <a:ext cx="8244916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Neuigkeiten vom guten Hirten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Johannes 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10,11-15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99456" y="2492896"/>
            <a:ext cx="9793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Neuigkeit</a:t>
            </a: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: ER schafft dich</a:t>
            </a:r>
            <a:endParaRPr lang="de-DE" sz="3600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Neuigkeit: ER befreit dich</a:t>
            </a:r>
            <a:endParaRPr lang="de-DE" sz="3600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07368" y="557296"/>
            <a:ext cx="8244916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Neuigkeiten vom guten Hirten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Johannes 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10,11-15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77495" y="5157192"/>
            <a:ext cx="322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Ravenna, Mausoleum </a:t>
            </a:r>
            <a:r>
              <a:rPr lang="de-DE" sz="1400" dirty="0" err="1" smtClean="0">
                <a:solidFill>
                  <a:schemeClr val="bg1"/>
                </a:solidFill>
              </a:rPr>
              <a:t>of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Galla</a:t>
            </a:r>
            <a:r>
              <a:rPr lang="de-DE" sz="1400" dirty="0" smtClean="0">
                <a:solidFill>
                  <a:schemeClr val="bg1"/>
                </a:solidFill>
              </a:rPr>
              <a:t> Placidia_wikimedia.org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960" y="3420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Der gute Hirte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07368" y="557296"/>
            <a:ext cx="8244916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Neuigkeiten vom guten Hirten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Johannes 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10,11-15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2420888"/>
            <a:ext cx="499769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31604" y="2492896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Neuigkeit</a:t>
            </a: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: ER schafft dich</a:t>
            </a:r>
            <a:endParaRPr lang="de-DE" sz="3600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Neuigkeit: ER befreit dich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Neuigkeit: ER kennt dich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Neuigkeit: ER ruft dich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Neuigkeit: ER liebt dich</a:t>
            </a:r>
            <a:endParaRPr lang="de-DE" sz="3600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07368" y="557296"/>
            <a:ext cx="8244916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Neuigkeiten vom guten Hirten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Johannes 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10,11-15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77495" y="5157192"/>
            <a:ext cx="322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Friedenskirche_Hanau_wikimedia.org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960" y="3420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Der gute Hirte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07368" y="557296"/>
            <a:ext cx="8244916" cy="12658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Neuigkeiten vom guten Hirten</a:t>
            </a:r>
            <a: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/>
            </a:r>
            <a:br>
              <a:rPr lang="de-DE" b="1" dirty="0" smtClean="0">
                <a:solidFill>
                  <a:srgbClr val="FFFF00"/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Johannes </a:t>
            </a:r>
            <a:r>
              <a:rPr lang="de-DE" sz="3200" b="1" dirty="0" smtClean="0">
                <a:solidFill>
                  <a:srgbClr val="FFFF00"/>
                </a:solidFill>
                <a:latin typeface="Benelux" panose="00000700000000000000" pitchFamily="2" charset="0"/>
              </a:rPr>
              <a:t>10,11-15</a:t>
            </a:r>
            <a:endParaRPr lang="de-DE" sz="3200" b="1" dirty="0">
              <a:solidFill>
                <a:srgbClr val="FFFF00"/>
              </a:solidFill>
              <a:latin typeface="Benelux" panose="00000700000000000000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36" y="2420888"/>
            <a:ext cx="5075694" cy="33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Benutzerdefiniert</PresentationFormat>
  <Paragraphs>20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Neuigkeiten vom guten Hirten Johannes 10,11-15</vt:lpstr>
      <vt:lpstr>Neuigkeiten vom guten Hirten Johannes 10,11-15</vt:lpstr>
      <vt:lpstr>Neuigkeiten vom guten Hirten Johannes 10,11-15</vt:lpstr>
      <vt:lpstr>Neuigkeiten vom guten Hirten Johannes 10,11-15</vt:lpstr>
      <vt:lpstr>Neuigkeiten vom guten Hirten Johannes 10,11-15</vt:lpstr>
      <vt:lpstr>Neuigkeiten vom guten Hirten Johannes 10,11-15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Thomas Karker</cp:lastModifiedBy>
  <cp:revision>45</cp:revision>
  <dcterms:created xsi:type="dcterms:W3CDTF">2025-03-02T17:17:42Z</dcterms:created>
  <dcterms:modified xsi:type="dcterms:W3CDTF">2026-04-20T09:23:04Z</dcterms:modified>
</cp:coreProperties>
</file>