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62" r:id="rId4"/>
    <p:sldId id="258" r:id="rId5"/>
    <p:sldId id="259" r:id="rId6"/>
    <p:sldId id="257" r:id="rId7"/>
    <p:sldId id="260" r:id="rId8"/>
    <p:sldId id="261" r:id="rId9"/>
  </p:sldIdLst>
  <p:sldSz cx="9144000" cy="5143500" type="screen16x9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 varScale="1">
        <p:scale>
          <a:sx n="113" d="100"/>
          <a:sy n="113" d="100"/>
        </p:scale>
        <p:origin x="-96" y="-420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3774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7932-A842-41B6-A7FB-50EA1FB0BA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11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CCF1-9CB0-484F-99A1-F3AFA142C7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1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91679"/>
            <a:ext cx="1941513" cy="447913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91679"/>
            <a:ext cx="5676900" cy="447913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EF32-1C43-4114-8EBF-101C9F1771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111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711B-C16E-42D2-A476-6C135B2C50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804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F9C0-EF3C-4EC2-B072-55E07B88B2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394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129D-AEE5-4871-9307-5B9C463033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955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203723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03723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6AA7-8743-4DA5-B6FB-CD99421974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797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0419-FE49-43AC-9B94-5B8AAC4960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639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A2AC-1D8E-41FD-9138-3B95B0DA81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83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9B9D-E145-4FF1-9BFA-D6A603BA38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7606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0C78-3060-45AF-BFD5-4FACB32FFE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9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914B-69B3-4B31-9208-C7A9A2D096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371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A0E3-B788-4B6E-981A-E89FF2C64D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778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5411-BBE7-47A7-BA8A-FC3D531D08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37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748904"/>
            <a:ext cx="2055813" cy="3848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748904"/>
            <a:ext cx="6019800" cy="3848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B7E0F-7C7D-4F62-B6E3-7304CF5763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148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748904"/>
            <a:ext cx="7770813" cy="107394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9D8D-0488-4501-A70C-09B9921188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66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A48F-2602-4408-B37D-DAF1264FCE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092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1" y="1231106"/>
            <a:ext cx="3808413" cy="3339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31106"/>
            <a:ext cx="3810000" cy="3339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08DE-8359-4895-8064-50062343C1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516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8C8C-6BF1-43D1-B7D8-85A3D8670B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298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ED1D-6FA3-4E48-9F08-1D141CA92C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892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6F07-2DB7-48B3-B0C8-FEDDD308D3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601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5CEC-BDDC-459F-9D4F-2B50C547EE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716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C3EB-AE97-4593-83BC-DEB1035D36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8477250" cy="4629150"/>
            <a:chOff x="0" y="0"/>
            <a:chExt cx="5340" cy="388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0"/>
              <a:ext cx="3862" cy="388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860" y="0"/>
              <a:ext cx="3393" cy="3222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187" y="0"/>
              <a:ext cx="2858" cy="2555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3055" y="0"/>
              <a:ext cx="2285" cy="2120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91679"/>
            <a:ext cx="7770813" cy="10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85801" y="4686300"/>
            <a:ext cx="1903413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4686300"/>
            <a:ext cx="2894013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4686300"/>
            <a:ext cx="1903413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FDE0203-E4A7-48FC-8C5E-A21D857D59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231106"/>
            <a:ext cx="7770813" cy="33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8477250" cy="4629150"/>
            <a:chOff x="0" y="0"/>
            <a:chExt cx="5340" cy="3888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0"/>
              <a:ext cx="3862" cy="388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860" y="0"/>
              <a:ext cx="3393" cy="3222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187" y="0"/>
              <a:ext cx="2858" cy="2555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3055" y="0"/>
              <a:ext cx="2285" cy="2120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66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748904"/>
            <a:ext cx="7770813" cy="10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85801" y="4686300"/>
            <a:ext cx="1903413" cy="3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4686300"/>
            <a:ext cx="2894013" cy="3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4686300"/>
            <a:ext cx="1903413" cy="3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0263DC6-47A9-4143-8591-58B2F0D835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3723"/>
            <a:ext cx="8228013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7534"/>
            <a:ext cx="7772400" cy="122413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r>
              <a:rPr lang="de-DE" altLang="de-DE" sz="2000" dirty="0" smtClean="0">
                <a:latin typeface="Benelux" charset="0"/>
              </a:rPr>
              <a:t> Johannes 15,7 – 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7534"/>
            <a:ext cx="7772400" cy="122413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r>
              <a:rPr lang="de-DE" altLang="de-DE" sz="2000" dirty="0" smtClean="0">
                <a:latin typeface="Benelux" charset="0"/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60" y="1707654"/>
            <a:ext cx="2354279" cy="321982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451596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www.samenkorn-shop.de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86084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9542"/>
            <a:ext cx="7772400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endParaRPr lang="de-DE" altLang="de-DE" sz="2000" dirty="0" smtClean="0">
              <a:latin typeface="Benelux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451596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Thomas </a:t>
            </a:r>
            <a:r>
              <a:rPr lang="de-DE" sz="1000" dirty="0" err="1" smtClean="0"/>
              <a:t>Karker</a:t>
            </a:r>
            <a:r>
              <a:rPr lang="de-DE" sz="1000" dirty="0" smtClean="0"/>
              <a:t>, </a:t>
            </a:r>
            <a:r>
              <a:rPr lang="de-DE" sz="1000" dirty="0" err="1" smtClean="0"/>
              <a:t>Birnau</a:t>
            </a:r>
            <a:r>
              <a:rPr lang="de-DE" sz="1000" dirty="0" smtClean="0"/>
              <a:t> 2023</a:t>
            </a:r>
            <a:endParaRPr lang="de-DE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635646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8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9542"/>
            <a:ext cx="7772400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endParaRPr lang="de-DE" altLang="de-DE" sz="2000" dirty="0" smtClean="0">
              <a:latin typeface="Benelux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451596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Thomas </a:t>
            </a:r>
            <a:r>
              <a:rPr lang="de-DE" sz="1000" dirty="0" err="1" smtClean="0"/>
              <a:t>Karker</a:t>
            </a:r>
            <a:r>
              <a:rPr lang="de-DE" sz="1000" dirty="0" smtClean="0"/>
              <a:t>, </a:t>
            </a:r>
            <a:r>
              <a:rPr lang="de-DE" sz="1000" dirty="0" err="1" smtClean="0"/>
              <a:t>Birnau</a:t>
            </a:r>
            <a:r>
              <a:rPr lang="de-DE" sz="1000" dirty="0" smtClean="0"/>
              <a:t> 2023</a:t>
            </a:r>
            <a:endParaRPr lang="de-DE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9" y="1635646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7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7534"/>
            <a:ext cx="7772400" cy="122413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r>
              <a:rPr lang="de-DE" altLang="de-DE" sz="2000" dirty="0" smtClean="0">
                <a:latin typeface="Benelux" charset="0"/>
              </a:rPr>
              <a:t> Johannes 15,7 – 11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355726"/>
            <a:ext cx="7620000" cy="1318022"/>
          </a:xfrm>
        </p:spPr>
        <p:txBody>
          <a:bodyPr lIns="92160" tIns="46080" rIns="92160" bIns="46080"/>
          <a:lstStyle/>
          <a:p>
            <a:pPr marL="608013" indent="-608013" eaLnBrk="1" hangingPunct="1">
              <a:buClr>
                <a:srgbClr val="FFFF00"/>
              </a:buClr>
              <a:buFont typeface="Times New Roman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de-DE" altLang="de-DE" dirty="0" smtClean="0">
                <a:solidFill>
                  <a:srgbClr val="FFFF00"/>
                </a:solidFill>
                <a:latin typeface="Benelux" charset="0"/>
              </a:rPr>
              <a:t>Bleibt im Wort Gottes!</a:t>
            </a:r>
          </a:p>
          <a:p>
            <a:pPr marL="0" indent="0" eaLnBrk="1" hangingPunct="1">
              <a:buClr>
                <a:srgbClr val="FFFF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endParaRPr lang="de-DE" altLang="de-DE" dirty="0" smtClean="0">
              <a:solidFill>
                <a:srgbClr val="FFFF00"/>
              </a:solidFill>
              <a:latin typeface="Benelu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6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1510"/>
            <a:ext cx="7772400" cy="1296144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endParaRPr lang="de-DE" altLang="de-DE" sz="2000" dirty="0" smtClean="0">
              <a:latin typeface="Benelux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83643"/>
            <a:ext cx="2775790" cy="324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32040" y="2129135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AutoNum type="arabicPeriod"/>
            </a:pPr>
            <a:r>
              <a:rPr lang="de-DE" dirty="0" smtClean="0">
                <a:solidFill>
                  <a:srgbClr val="FFFF00"/>
                </a:solidFill>
                <a:latin typeface="Harlow Solid Italic" pitchFamily="82" charset="0"/>
              </a:rPr>
              <a:t>Hören</a:t>
            </a:r>
          </a:p>
          <a:p>
            <a:pPr marL="457200" indent="-457200">
              <a:buClr>
                <a:srgbClr val="FFFF00"/>
              </a:buClr>
              <a:buAutoNum type="arabicPeriod"/>
            </a:pPr>
            <a:r>
              <a:rPr lang="de-DE" dirty="0" smtClean="0">
                <a:solidFill>
                  <a:srgbClr val="FFFF00"/>
                </a:solidFill>
                <a:latin typeface="Harlow Solid Italic" pitchFamily="82" charset="0"/>
              </a:rPr>
              <a:t>Lesen</a:t>
            </a:r>
          </a:p>
          <a:p>
            <a:pPr marL="457200" indent="-457200">
              <a:buClr>
                <a:srgbClr val="FFFF00"/>
              </a:buClr>
              <a:buAutoNum type="arabicPeriod"/>
            </a:pPr>
            <a:r>
              <a:rPr lang="de-DE" dirty="0" smtClean="0">
                <a:solidFill>
                  <a:srgbClr val="FFFF00"/>
                </a:solidFill>
                <a:latin typeface="Harlow Solid Italic" pitchFamily="82" charset="0"/>
              </a:rPr>
              <a:t>Nachdenken</a:t>
            </a:r>
          </a:p>
          <a:p>
            <a:pPr marL="457200" indent="-457200">
              <a:buClr>
                <a:srgbClr val="FFFF00"/>
              </a:buClr>
              <a:buAutoNum type="arabicPeriod"/>
            </a:pPr>
            <a:r>
              <a:rPr lang="de-DE" dirty="0" smtClean="0">
                <a:solidFill>
                  <a:srgbClr val="FFFF00"/>
                </a:solidFill>
                <a:latin typeface="Harlow Solid Italic" pitchFamily="82" charset="0"/>
              </a:rPr>
              <a:t>Studieren</a:t>
            </a:r>
          </a:p>
          <a:p>
            <a:pPr marL="457200" indent="-457200">
              <a:buClr>
                <a:srgbClr val="FFFF00"/>
              </a:buClr>
              <a:buAutoNum type="arabicPeriod"/>
            </a:pPr>
            <a:r>
              <a:rPr lang="de-DE" dirty="0" smtClean="0">
                <a:solidFill>
                  <a:srgbClr val="FFFF00"/>
                </a:solidFill>
                <a:latin typeface="Harlow Solid Italic" pitchFamily="82" charset="0"/>
              </a:rPr>
              <a:t>Auswendiglernen</a:t>
            </a:r>
            <a:endParaRPr lang="de-DE" dirty="0">
              <a:solidFill>
                <a:srgbClr val="FFFF00"/>
              </a:solidFill>
              <a:latin typeface="Harlow Solid Italic" pitchFamily="8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0" y="4663721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Navigatoren, Kol. 2,7 Programm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7980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7534"/>
            <a:ext cx="7772400" cy="122413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b="1" dirty="0" smtClean="0">
                <a:latin typeface="Benelux" charset="0"/>
              </a:rPr>
              <a:t>In </a:t>
            </a:r>
            <a:r>
              <a:rPr lang="de-DE" altLang="de-DE" sz="4000" b="1" cap="small" dirty="0" smtClean="0">
                <a:latin typeface="Benelux" charset="0"/>
              </a:rPr>
              <a:t>Jesus</a:t>
            </a:r>
            <a:r>
              <a:rPr lang="de-DE" altLang="de-DE" sz="4000" b="1" dirty="0" smtClean="0">
                <a:latin typeface="Benelux" charset="0"/>
              </a:rPr>
              <a:t> bleiben,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sz="4000" b="1" dirty="0" smtClean="0">
                <a:latin typeface="Benelux" charset="0"/>
              </a:rPr>
              <a:t>bringt bleibende </a:t>
            </a:r>
            <a:r>
              <a:rPr lang="de-DE" altLang="de-DE" sz="4000" b="1" cap="small" dirty="0" smtClean="0">
                <a:latin typeface="Benelux" charset="0"/>
              </a:rPr>
              <a:t>Frucht</a:t>
            </a:r>
            <a:r>
              <a:rPr lang="de-DE" altLang="de-DE" sz="4000" b="1" dirty="0" smtClean="0">
                <a:latin typeface="Benelux" charset="0"/>
              </a:rPr>
              <a:t>!</a:t>
            </a:r>
            <a:br>
              <a:rPr lang="de-DE" altLang="de-DE" sz="4000" b="1" dirty="0" smtClean="0">
                <a:latin typeface="Benelux" charset="0"/>
              </a:rPr>
            </a:br>
            <a:r>
              <a:rPr lang="de-DE" altLang="de-DE" dirty="0" smtClean="0">
                <a:latin typeface="Benelux" charset="0"/>
              </a:rPr>
              <a:t>  </a:t>
            </a:r>
            <a:r>
              <a:rPr lang="de-DE" altLang="de-DE" sz="2000" dirty="0" smtClean="0">
                <a:latin typeface="Benelux" charset="0"/>
              </a:rPr>
              <a:t> Johannes 15,7 – 11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355726"/>
            <a:ext cx="7620000" cy="1318022"/>
          </a:xfrm>
        </p:spPr>
        <p:txBody>
          <a:bodyPr lIns="92160" tIns="46080" rIns="92160" bIns="46080"/>
          <a:lstStyle/>
          <a:p>
            <a:pPr marL="608013" indent="-608013" eaLnBrk="1" hangingPunct="1">
              <a:buClr>
                <a:srgbClr val="FFFF00"/>
              </a:buClr>
              <a:buFont typeface="Times New Roman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de-DE" altLang="de-DE" dirty="0" smtClean="0">
                <a:solidFill>
                  <a:srgbClr val="FFFF00"/>
                </a:solidFill>
                <a:latin typeface="Benelux" charset="0"/>
              </a:rPr>
              <a:t>Bleibt im Wort Gottes!</a:t>
            </a:r>
          </a:p>
          <a:p>
            <a:pPr marL="608013" indent="-608013" eaLnBrk="1" hangingPunct="1">
              <a:buClr>
                <a:srgbClr val="FFFF00"/>
              </a:buClr>
              <a:buFont typeface="Times New Roman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de-DE" altLang="de-DE" dirty="0" smtClean="0">
                <a:solidFill>
                  <a:srgbClr val="FFFF00"/>
                </a:solidFill>
                <a:latin typeface="Benelux" charset="0"/>
              </a:rPr>
              <a:t>Bleibt im Gebet</a:t>
            </a:r>
            <a:r>
              <a:rPr lang="de-DE" altLang="de-DE" dirty="0">
                <a:solidFill>
                  <a:srgbClr val="FFFF00"/>
                </a:solidFill>
                <a:latin typeface="Benelux" charset="0"/>
              </a:rPr>
              <a:t>!</a:t>
            </a:r>
            <a:endParaRPr lang="de-DE" altLang="de-DE" dirty="0" smtClean="0">
              <a:solidFill>
                <a:srgbClr val="FFFF00"/>
              </a:solidFill>
              <a:latin typeface="Benelux" charset="0"/>
            </a:endParaRPr>
          </a:p>
          <a:p>
            <a:pPr marL="608013" indent="-608013" eaLnBrk="1" hangingPunct="1">
              <a:buClr>
                <a:srgbClr val="FFFF00"/>
              </a:buClr>
              <a:buFont typeface="Times New Roman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de-DE" altLang="de-DE" dirty="0" smtClean="0">
                <a:solidFill>
                  <a:srgbClr val="FFFF00"/>
                </a:solidFill>
                <a:latin typeface="Benelux" charset="0"/>
              </a:rPr>
              <a:t>Bleibt in der Liebe!</a:t>
            </a:r>
          </a:p>
        </p:txBody>
      </p:sp>
    </p:spTree>
    <p:extLst>
      <p:ext uri="{BB962C8B-B14F-4D97-AF65-F5344CB8AC3E}">
        <p14:creationId xmlns:p14="http://schemas.microsoft.com/office/powerpoint/2010/main" val="57980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(16:9)</PresentationFormat>
  <Paragraphs>20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Standarddesign</vt:lpstr>
      <vt:lpstr>1_Standarddesign</vt:lpstr>
      <vt:lpstr>In Jesus bleiben, bringt bleibende Frucht!    Johannes 15,7 – 11</vt:lpstr>
      <vt:lpstr>In Jesus bleiben, bringt bleibende Frucht!    </vt:lpstr>
      <vt:lpstr>In Jesus bleiben, bringt bleibende Frucht!   </vt:lpstr>
      <vt:lpstr>In Jesus bleiben, bringt bleibende Frucht!   </vt:lpstr>
      <vt:lpstr>In Jesus bleiben, bringt bleibende Frucht!    Johannes 15,7 – 11</vt:lpstr>
      <vt:lpstr>In Jesus bleiben, bringt bleibende Frucht! </vt:lpstr>
      <vt:lpstr>In Jesus bleiben, bringt bleibende Frucht!    Johannes 15,7 –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„Es steht geschrieben!“  Mt. 4,4</dc:title>
  <dc:creator>tkarker</dc:creator>
  <cp:lastModifiedBy>TK</cp:lastModifiedBy>
  <cp:revision>14</cp:revision>
  <cp:lastPrinted>1601-01-01T00:00:00Z</cp:lastPrinted>
  <dcterms:created xsi:type="dcterms:W3CDTF">2011-02-08T16:30:20Z</dcterms:created>
  <dcterms:modified xsi:type="dcterms:W3CDTF">2023-04-30T07:10:01Z</dcterms:modified>
</cp:coreProperties>
</file>