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3" r:id="rId5"/>
    <p:sldId id="272" r:id="rId6"/>
    <p:sldId id="260" r:id="rId7"/>
    <p:sldId id="270" r:id="rId8"/>
    <p:sldId id="27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9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8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00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9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1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8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3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6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CF0A-0814-42EA-BB9B-307ABD608B01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135560" y="3420000"/>
            <a:ext cx="19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Das leere Grab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05732" y="530120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Ken_theif-jesus-pixabay.com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556792"/>
            <a:ext cx="5594976" cy="43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99456" y="2492896"/>
            <a:ext cx="9793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 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aber stand draußen vor dem Grab und weinte. Als sie nun weinte, schaute sie in das Grab </a:t>
            </a:r>
            <a:r>
              <a:rPr lang="de-DE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sieht zwei Engel in weißen Gewändern sitzen, einen zu </a:t>
            </a:r>
            <a:r>
              <a:rPr lang="de-DE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Häupten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den andern zu den Füßen, wo sie den Leichnam Jesu hingelegt hatten. </a:t>
            </a:r>
            <a:r>
              <a:rPr lang="de-DE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die sprachen zu ihr: Frau, was weinst du? Sie spricht zu ihnen: Sie haben meinen Herrn weggenommen, und ich weiß nicht, wo sie ihn hingelegt haben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99456" y="2492896"/>
            <a:ext cx="9793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sie das sagte, wandte sie sich um und sieht Jesus stehen und weiß nicht, dass es Jesus ist. </a:t>
            </a:r>
            <a:r>
              <a:rPr lang="de-DE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Spricht Jesus zu ihr: Frau, was weinst du? Wen suchst du? Sie meint, es sei der Gärtner, und spricht zu ihm: Herr, hast du ihn weggetragen, so sage mir, wo du ihn hingelegt hast; dann will ich ihn holen. </a:t>
            </a:r>
            <a:r>
              <a:rPr lang="de-DE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Spricht Jesus zu ihr: Maria! Da wandte sie sich um und spricht zu ihm auf Hebräisch: </a:t>
            </a:r>
            <a:r>
              <a:rPr lang="de-DE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Rabbuni</a:t>
            </a: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!, das heißt: Meister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99456" y="2492896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Spricht Jesus zu ihr: Rühre mich nicht an! Denn ich bin noch nicht aufgefahren zum Vater. Geh aber hin zu meinen Brüdern und sage ihnen: Ich fahre auf zu meinem Vater und zu eurem Vater, zu meinem Gott und zu eurem Gott. </a:t>
            </a:r>
            <a:r>
              <a:rPr lang="de-DE" sz="2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 von </a:t>
            </a:r>
            <a:r>
              <a:rPr lang="de-DE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Magdala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geht und verkündigt den Jüngern: Ich habe den Herrn gesehen, und das hat er zu mir gesagt.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99456" y="2492896"/>
            <a:ext cx="9793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Osterlicht: Das Ende des Schlusssteines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Osterlicht: Der unverrückbare Markstein</a:t>
            </a:r>
            <a:endParaRPr lang="de-DE" sz="3600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85268" y="4978416"/>
            <a:ext cx="3228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bg1"/>
                </a:solidFill>
              </a:rPr>
              <a:t>auferstehung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  <a:r>
              <a:rPr lang="de-DE" sz="1400" dirty="0" err="1" smtClean="0">
                <a:solidFill>
                  <a:schemeClr val="bg1"/>
                </a:solidFill>
              </a:rPr>
              <a:t>jesus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  <a:r>
              <a:rPr lang="de-DE" sz="1400" dirty="0" err="1" smtClean="0">
                <a:solidFill>
                  <a:schemeClr val="bg1"/>
                </a:solidFill>
              </a:rPr>
              <a:t>maria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  <a:r>
              <a:rPr lang="de-DE" sz="1400" dirty="0" err="1" smtClean="0">
                <a:solidFill>
                  <a:schemeClr val="bg1"/>
                </a:solidFill>
              </a:rPr>
              <a:t>magdalena</a:t>
            </a:r>
            <a:r>
              <a:rPr lang="de-DE" sz="1400" dirty="0" smtClean="0">
                <a:solidFill>
                  <a:schemeClr val="bg1"/>
                </a:solidFill>
              </a:rPr>
              <a:t>-A. </a:t>
            </a:r>
            <a:r>
              <a:rPr lang="de-DE" sz="1400" dirty="0" err="1">
                <a:solidFill>
                  <a:schemeClr val="bg1"/>
                </a:solidFill>
              </a:rPr>
              <a:t>Andrejewitsch</a:t>
            </a:r>
            <a:r>
              <a:rPr lang="de-DE" sz="1400" dirty="0">
                <a:solidFill>
                  <a:schemeClr val="bg1"/>
                </a:solidFill>
              </a:rPr>
              <a:t> Iwanow (1806–1858)</a:t>
            </a:r>
            <a:endParaRPr lang="de-DE" sz="1400" dirty="0" smtClean="0">
              <a:solidFill>
                <a:schemeClr val="bg1"/>
              </a:solidFill>
            </a:endParaRP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Public </a:t>
            </a:r>
            <a:r>
              <a:rPr lang="de-DE" sz="1400" dirty="0" err="1" smtClean="0">
                <a:solidFill>
                  <a:schemeClr val="bg1"/>
                </a:solidFill>
              </a:rPr>
              <a:t>domain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960" y="3420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Maria </a:t>
            </a: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Madgalena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988840"/>
            <a:ext cx="594323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99456" y="2492896"/>
            <a:ext cx="9793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Osterlicht: Das Ende des Schlusssteines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Osterlicht: Der unverrückbare Markstein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Osterlicht: Der feste Grenzstein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Osterlicht: Der klare </a:t>
            </a:r>
            <a:r>
              <a:rPr lang="de-DE" sz="3600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Wegstein</a:t>
            </a:r>
            <a:endParaRPr lang="de-DE" sz="3600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74863" y="4797152"/>
            <a:ext cx="2262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Auferstehung </a:t>
            </a:r>
            <a:r>
              <a:rPr lang="de-DE" sz="1400" dirty="0">
                <a:solidFill>
                  <a:schemeClr val="bg1"/>
                </a:solidFill>
              </a:rPr>
              <a:t>Jesu -</a:t>
            </a:r>
            <a:r>
              <a:rPr lang="de-DE" sz="1400" dirty="0" smtClean="0">
                <a:solidFill>
                  <a:schemeClr val="bg1"/>
                </a:solidFill>
              </a:rPr>
              <a:t>Matthias_Grünewald_1515-wikimedia.org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960" y="3420000"/>
            <a:ext cx="24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Auferstehung Jesu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59396" y="548680"/>
            <a:ext cx="4428492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Der Grabstein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s 20,11-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18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052736"/>
            <a:ext cx="3168352" cy="52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24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Benelux</vt:lpstr>
      <vt:lpstr>Calibri</vt:lpstr>
      <vt:lpstr>Calibri Light</vt:lpstr>
      <vt:lpstr>Office Theme</vt:lpstr>
      <vt:lpstr>Der Grabstein Johannes 20,11-18</vt:lpstr>
      <vt:lpstr>Der Grabstein Johannes 20,11-18</vt:lpstr>
      <vt:lpstr>Der Grabstein Johannes 20,11-18</vt:lpstr>
      <vt:lpstr>Der Grabstein Johannes 20,11-18</vt:lpstr>
      <vt:lpstr>Der Grabstein Johannes 20,11-18</vt:lpstr>
      <vt:lpstr>Der Grabstein Johannes 20,11-18</vt:lpstr>
      <vt:lpstr>Der Grabstein Johannes 20,11-18</vt:lpstr>
      <vt:lpstr>Der Grabstein Johannes 20,11-18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Microsoft-Konto</cp:lastModifiedBy>
  <cp:revision>42</cp:revision>
  <dcterms:created xsi:type="dcterms:W3CDTF">2025-03-02T17:17:42Z</dcterms:created>
  <dcterms:modified xsi:type="dcterms:W3CDTF">2026-04-10T15:37:42Z</dcterms:modified>
</cp:coreProperties>
</file>