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2" autoAdjust="0"/>
    <p:restoredTop sz="90929"/>
  </p:normalViewPr>
  <p:slideViewPr>
    <p:cSldViewPr showGuides="1">
      <p:cViewPr varScale="1">
        <p:scale>
          <a:sx n="133" d="100"/>
          <a:sy n="133" d="100"/>
        </p:scale>
        <p:origin x="-58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463073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5725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114550"/>
            <a:ext cx="6400800" cy="13144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08ABFB-8FB7-4FFD-B5E6-25C751D0EB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75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29F9-F8F4-4F34-A5DE-4F0B024B7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34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171450"/>
            <a:ext cx="1943100" cy="4400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676900" cy="4400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5CEF-E04E-4E99-BE7B-5237834DE8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68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14498-4D44-493D-B681-2EDB9F5468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7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743A0-EF3D-4E57-AA32-CD344795E5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1DDC-3D4E-40E6-B047-E9D1185FC6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6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3EBE-323E-4A5F-B585-C1190739AD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7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3AFB-1CFA-4B11-B71C-B7CF36FB81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6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6D06-4BDB-402A-89A9-C76781D67B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1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00F3-A305-4E7A-8C17-86746CC3A1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6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D204-E69C-4B84-85EA-1B2CFCB734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43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463073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145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F80906D6-158F-4B52-887A-11A044011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0313"/>
            <a:ext cx="77724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42963"/>
            <a:ext cx="7918450" cy="85725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latin typeface="Benelux" pitchFamily="2" charset="0"/>
              </a:rPr>
              <a:t>Jesus – der Überirdische</a:t>
            </a:r>
            <a:r>
              <a:rPr lang="de-DE" sz="3200" dirty="0" smtClean="0">
                <a:latin typeface="Benelux" pitchFamily="2" charset="0"/>
              </a:rPr>
              <a:t> </a:t>
            </a:r>
            <a:r>
              <a:rPr lang="de-DE" dirty="0">
                <a:latin typeface="Benelux" pitchFamily="2" charset="0"/>
              </a:rPr>
              <a:t/>
            </a:r>
            <a:br>
              <a:rPr lang="de-DE" dirty="0">
                <a:latin typeface="Benelux" pitchFamily="2" charset="0"/>
              </a:rPr>
            </a:br>
            <a:r>
              <a:rPr lang="de-DE" sz="2000" dirty="0" smtClean="0">
                <a:latin typeface="Benelux" pitchFamily="2" charset="0"/>
              </a:rPr>
              <a:t>Kolosser 1,15 – 20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139702"/>
            <a:ext cx="8568952" cy="571500"/>
          </a:xfrm>
        </p:spPr>
        <p:txBody>
          <a:bodyPr/>
          <a:lstStyle/>
          <a:p>
            <a:pPr marL="609600" indent="-609600" algn="l" eaLnBrk="1" hangingPunct="1">
              <a:buSzTx/>
              <a:buAutoNum type="arabicPeriod"/>
              <a:defRPr/>
            </a:pPr>
            <a:r>
              <a:rPr lang="de-DE" sz="2000" b="1" dirty="0" smtClean="0">
                <a:solidFill>
                  <a:schemeClr val="tx2"/>
                </a:solidFill>
                <a:latin typeface="Benelux" pitchFamily="2" charset="0"/>
              </a:rPr>
              <a:t>Freundlich </a:t>
            </a: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sagt der Vater zum </a:t>
            </a:r>
            <a:r>
              <a:rPr lang="de-DE" sz="2000" b="1" dirty="0" smtClean="0">
                <a:solidFill>
                  <a:schemeClr val="tx2"/>
                </a:solidFill>
                <a:latin typeface="Benelux" pitchFamily="2" charset="0"/>
              </a:rPr>
              <a:t>Sohn: „Ich </a:t>
            </a: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kenne dich doch ewig schon</a:t>
            </a:r>
            <a:r>
              <a:rPr lang="de-DE" sz="2000" b="1" dirty="0" smtClean="0">
                <a:solidFill>
                  <a:schemeClr val="tx2"/>
                </a:solidFill>
                <a:latin typeface="Benelux" pitchFamily="2" charset="0"/>
              </a:rPr>
              <a:t>.“</a:t>
            </a:r>
            <a:endParaRPr lang="de-DE" sz="2000" dirty="0">
              <a:solidFill>
                <a:schemeClr val="tx2"/>
              </a:solidFill>
              <a:latin typeface="Benelux" pitchFamily="2" charset="0"/>
            </a:endParaRPr>
          </a:p>
          <a:p>
            <a:pPr marL="609600" indent="-609600" algn="l" eaLnBrk="1" hangingPunct="1">
              <a:buSzTx/>
              <a:buAutoNum type="arabicPeriod"/>
              <a:defRPr/>
            </a:pPr>
            <a:r>
              <a:rPr lang="de-DE" sz="2000" b="1" smtClean="0">
                <a:solidFill>
                  <a:schemeClr val="tx2"/>
                </a:solidFill>
                <a:latin typeface="Benelux" pitchFamily="2" charset="0"/>
              </a:rPr>
              <a:t>Die </a:t>
            </a:r>
            <a:r>
              <a:rPr lang="de-DE" sz="2000" b="1" smtClean="0">
                <a:solidFill>
                  <a:schemeClr val="tx2"/>
                </a:solidFill>
                <a:latin typeface="Benelux" pitchFamily="2" charset="0"/>
              </a:rPr>
              <a:t>Schöpfung  </a:t>
            </a: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jauchzt ihm nun </a:t>
            </a:r>
            <a:r>
              <a:rPr lang="de-DE" sz="2000" b="1" dirty="0" smtClean="0">
                <a:solidFill>
                  <a:schemeClr val="tx2"/>
                </a:solidFill>
                <a:latin typeface="Benelux" pitchFamily="2" charset="0"/>
              </a:rPr>
              <a:t>entgegen: „Der </a:t>
            </a: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Du uns riefst im Wort </a:t>
            </a:r>
            <a:r>
              <a:rPr lang="de-DE" sz="2000" b="1" dirty="0" smtClean="0">
                <a:solidFill>
                  <a:schemeClr val="tx2"/>
                </a:solidFill>
                <a:latin typeface="Benelux" pitchFamily="2" charset="0"/>
              </a:rPr>
              <a:t>des Lebens.“</a:t>
            </a:r>
          </a:p>
          <a:p>
            <a:pPr marL="609600" indent="-609600" algn="l" eaLnBrk="1" hangingPunct="1">
              <a:buSzTx/>
              <a:buAutoNum type="arabicPeriod"/>
              <a:defRPr/>
            </a:pP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Die Gemeinde nimmt ihn wahr, als den Ersten, das ist klar</a:t>
            </a:r>
            <a:r>
              <a:rPr lang="de-DE" sz="2000" b="1" dirty="0" smtClean="0">
                <a:solidFill>
                  <a:schemeClr val="tx2"/>
                </a:solidFill>
                <a:latin typeface="Benelux" pitchFamily="2" charset="0"/>
              </a:rPr>
              <a:t>.</a:t>
            </a:r>
          </a:p>
          <a:p>
            <a:pPr marL="609600" indent="-609600" algn="l" eaLnBrk="1" hangingPunct="1">
              <a:buSzTx/>
              <a:buAutoNum type="arabicPeriod"/>
              <a:defRPr/>
            </a:pP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Der Tod </a:t>
            </a:r>
            <a:r>
              <a:rPr lang="de-DE" sz="2000" b="1" dirty="0" err="1">
                <a:solidFill>
                  <a:schemeClr val="tx2"/>
                </a:solidFill>
                <a:latin typeface="Benelux" pitchFamily="2" charset="0"/>
              </a:rPr>
              <a:t>konnt</a:t>
            </a:r>
            <a:r>
              <a:rPr lang="de-DE" sz="2000" b="1" dirty="0">
                <a:solidFill>
                  <a:schemeClr val="tx2"/>
                </a:solidFill>
                <a:latin typeface="Benelux" pitchFamily="2" charset="0"/>
              </a:rPr>
              <a:t> ihn nicht fassen, als den Ersten musst er ihn lassen.</a:t>
            </a:r>
            <a:endParaRPr lang="de-DE" sz="2000" dirty="0" smtClean="0">
              <a:solidFill>
                <a:schemeClr val="tx2"/>
              </a:solidFill>
              <a:latin typeface="Benelux" pitchFamily="2" charset="0"/>
            </a:endParaRPr>
          </a:p>
          <a:p>
            <a:pPr algn="l" eaLnBrk="1" hangingPunct="1">
              <a:buSzTx/>
              <a:defRPr/>
            </a:pPr>
            <a:endParaRPr lang="de-DE" dirty="0" smtClean="0">
              <a:solidFill>
                <a:schemeClr val="tx2"/>
              </a:solidFill>
              <a:latin typeface="Benelu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75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75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 autoUpdateAnimBg="0"/>
    </p:bldLst>
  </p:timing>
</p:sld>
</file>

<file path=ppt/theme/theme1.xml><?xml version="1.0" encoding="utf-8"?>
<a:theme xmlns:a="http://schemas.openxmlformats.org/drawingml/2006/main" name="Blaue Diagonale">
  <a:themeElements>
    <a:clrScheme name="Blaue Diagonale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aue Diagona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ue Diagonale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e Diagonale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e Diagonal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e Diagonale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Designs\Blaue Diagonale.pot</Template>
  <TotalTime>0</TotalTime>
  <Words>65</Words>
  <Application>Microsoft Office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Blaue Diagonale</vt:lpstr>
      <vt:lpstr>Jesus – der Überirdische  Kolosser 1,15 – 20</vt:lpstr>
    </vt:vector>
  </TitlesOfParts>
  <Company>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7</cp:revision>
  <cp:lastPrinted>1601-01-01T00:00:00Z</cp:lastPrinted>
  <dcterms:created xsi:type="dcterms:W3CDTF">2011-02-08T16:30:20Z</dcterms:created>
  <dcterms:modified xsi:type="dcterms:W3CDTF">2021-07-29T07:27:09Z</dcterms:modified>
</cp:coreProperties>
</file>