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-18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672A18-9AC4-4E1F-98E5-07539083F9FD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2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  <a:def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F5440EA7-316C-4E8E-B2B5-90FD6463222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22250" y="812800"/>
            <a:ext cx="7099300" cy="399415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17760" cy="478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1B85C6-32E9-45D0-AE46-605B6BB4A78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B52B57-9028-4C02-978C-39666CF3850B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783C7-E318-4320-AB51-2042A65B80C5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531D7B-FC09-4DBA-AB76-D0DEBC6A4C7F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63D981-4FA7-4EE6-8A8A-9B262E9AA335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F8B6B6-1185-4C92-98A3-20B7E140A30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3F4513-F1AA-400B-854B-B7C2DC39DF23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44D2CB-93DE-4A36-B605-B901019A85BF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59410E-2B39-41B4-945B-0B8B4B98CB5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B5EDCB-BA74-4F6D-B164-E6230009F15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BBECFC-B7FD-40FC-8CAB-CE4D39B8A27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BB53AF-DD47-49BC-A3CB-E87F966C816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733702-6F13-4462-B72D-856FEA9DB39F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494640" y="411480"/>
            <a:ext cx="8135640" cy="936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pc="-1" dirty="0" smtClean="0">
                <a:solidFill>
                  <a:srgbClr val="FFFFFF"/>
                </a:solidFill>
                <a:latin typeface="Benelux"/>
                <a:ea typeface="Microsoft YaHei"/>
              </a:rPr>
              <a:t>Ach du Schreck – Jesus ist weg!</a:t>
            </a:r>
            <a:endParaRPr lang="de-DE" sz="3600" dirty="0"/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1" spc="-1" dirty="0" smtClean="0">
                <a:solidFill>
                  <a:srgbClr val="FFFFFF"/>
                </a:solidFill>
                <a:latin typeface="Benelux"/>
                <a:ea typeface="Microsoft YaHei"/>
              </a:rPr>
              <a:t>Lukas 2,41 – 52</a:t>
            </a: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 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1488942" y="1779662"/>
            <a:ext cx="6166116" cy="22456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Sie gehen nach Zion zur Osterzeit,                                        Auch Jesus geht mit, ist der Weg auch weit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Sie verlieren Jesus, sie kehren um,                                       Doch sie finden ihn wieder im Heiligtum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Sie treten den Weg nach Hause an,                                     Jesus wächst still zum Manne heran</a:t>
            </a:r>
            <a:r>
              <a:rPr sz="2000" dirty="0"/>
              <a:t/>
            </a:r>
            <a:br>
              <a:rPr sz="2000" dirty="0"/>
            </a:br>
            <a:r>
              <a:rPr sz="2800" dirty="0"/>
              <a:t/>
            </a:r>
            <a:br>
              <a:rPr sz="2800" dirty="0"/>
            </a:br>
            <a:r>
              <a:rPr lang="de-DE" sz="2800" b="1" strike="noStrike" spc="-1" dirty="0">
                <a:solidFill>
                  <a:srgbClr val="FFFF00"/>
                </a:solidFill>
                <a:latin typeface="Benelux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</Words>
  <Application>Microsoft Office PowerPoint</Application>
  <PresentationFormat>Bildschirmpräsentation (16:9)</PresentationFormat>
  <Paragraphs>6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Thomas Karker</cp:lastModifiedBy>
  <cp:revision>32</cp:revision>
  <dcterms:created xsi:type="dcterms:W3CDTF">2021-06-09T05:46:38Z</dcterms:created>
  <dcterms:modified xsi:type="dcterms:W3CDTF">2026-01-08T09:35:58Z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1</vt:i4>
  </property>
</Properties>
</file>